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6"/>
  </p:notesMasterIdLst>
  <p:sldIdLst>
    <p:sldId id="256" r:id="rId2"/>
    <p:sldId id="394" r:id="rId3"/>
    <p:sldId id="420" r:id="rId4"/>
    <p:sldId id="422" r:id="rId5"/>
    <p:sldId id="423" r:id="rId6"/>
    <p:sldId id="424" r:id="rId7"/>
    <p:sldId id="425" r:id="rId8"/>
    <p:sldId id="426" r:id="rId9"/>
    <p:sldId id="410" r:id="rId10"/>
    <p:sldId id="438" r:id="rId11"/>
    <p:sldId id="395" r:id="rId12"/>
    <p:sldId id="409" r:id="rId13"/>
    <p:sldId id="435" r:id="rId14"/>
    <p:sldId id="427" r:id="rId15"/>
    <p:sldId id="428" r:id="rId16"/>
    <p:sldId id="417" r:id="rId17"/>
    <p:sldId id="431" r:id="rId18"/>
    <p:sldId id="430" r:id="rId19"/>
    <p:sldId id="429" r:id="rId20"/>
    <p:sldId id="434" r:id="rId21"/>
    <p:sldId id="439" r:id="rId22"/>
    <p:sldId id="440" r:id="rId23"/>
    <p:sldId id="441" r:id="rId24"/>
    <p:sldId id="442" r:id="rId25"/>
    <p:sldId id="443" r:id="rId26"/>
    <p:sldId id="454" r:id="rId27"/>
    <p:sldId id="396" r:id="rId28"/>
    <p:sldId id="398" r:id="rId29"/>
    <p:sldId id="412" r:id="rId30"/>
    <p:sldId id="399" r:id="rId31"/>
    <p:sldId id="400" r:id="rId32"/>
    <p:sldId id="432" r:id="rId33"/>
    <p:sldId id="401" r:id="rId34"/>
    <p:sldId id="403" r:id="rId35"/>
    <p:sldId id="404" r:id="rId36"/>
    <p:sldId id="407" r:id="rId37"/>
    <p:sldId id="408" r:id="rId38"/>
    <p:sldId id="421" r:id="rId39"/>
    <p:sldId id="445" r:id="rId40"/>
    <p:sldId id="419" r:id="rId41"/>
    <p:sldId id="444" r:id="rId42"/>
    <p:sldId id="436" r:id="rId43"/>
    <p:sldId id="437" r:id="rId44"/>
    <p:sldId id="397" r:id="rId45"/>
    <p:sldId id="447" r:id="rId46"/>
    <p:sldId id="448" r:id="rId47"/>
    <p:sldId id="451" r:id="rId48"/>
    <p:sldId id="446" r:id="rId49"/>
    <p:sldId id="456" r:id="rId50"/>
    <p:sldId id="457" r:id="rId51"/>
    <p:sldId id="461" r:id="rId52"/>
    <p:sldId id="415" r:id="rId53"/>
    <p:sldId id="459" r:id="rId54"/>
    <p:sldId id="460" r:id="rId55"/>
    <p:sldId id="449" r:id="rId56"/>
    <p:sldId id="450" r:id="rId57"/>
    <p:sldId id="462" r:id="rId58"/>
    <p:sldId id="463" r:id="rId59"/>
    <p:sldId id="465" r:id="rId60"/>
    <p:sldId id="464" r:id="rId61"/>
    <p:sldId id="466" r:id="rId62"/>
    <p:sldId id="467" r:id="rId63"/>
    <p:sldId id="468" r:id="rId64"/>
    <p:sldId id="286" r:id="rId6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1300"/>
    <a:srgbClr val="FFCDC4"/>
    <a:srgbClr val="D3F1F8"/>
    <a:srgbClr val="7048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70FFA3-2D2D-FD41-A7C7-05B1CFDA2D44}" v="287" dt="2019-12-31T13:18:28.35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orbel"/>
          <a:ea typeface="Corbel"/>
          <a:cs typeface="Corbe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E9DE"/>
          </a:solidFill>
        </a:fill>
      </a:tcStyle>
    </a:wholeTbl>
    <a:band2H>
      <a:tcTxStyle/>
      <a:tcStyle>
        <a:tcBdr/>
        <a:fill>
          <a:solidFill>
            <a:srgbClr val="EBF4EF"/>
          </a:solidFill>
        </a:fill>
      </a:tcStyle>
    </a:band2H>
    <a:firstCol>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orbel"/>
          <a:ea typeface="Corbel"/>
          <a:cs typeface="Corbe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E6F2"/>
          </a:solidFill>
        </a:fill>
      </a:tcStyle>
    </a:wholeTbl>
    <a:band2H>
      <a:tcTxStyle/>
      <a:tcStyle>
        <a:tcBdr/>
        <a:fill>
          <a:solidFill>
            <a:srgbClr val="E7F3F9"/>
          </a:solidFill>
        </a:fill>
      </a:tcStyle>
    </a:band2H>
    <a:firstCol>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orbel"/>
          <a:ea typeface="Corbel"/>
          <a:cs typeface="Corbe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2ED"/>
          </a:solidFill>
        </a:fill>
      </a:tcStyle>
    </a:wholeTbl>
    <a:band2H>
      <a:tcTxStyle/>
      <a:tcStyle>
        <a:tcBdr/>
        <a:fill>
          <a:solidFill>
            <a:srgbClr val="E6F1F6"/>
          </a:solidFill>
        </a:fill>
      </a:tcStyle>
    </a:band2H>
    <a:firstCol>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orbel"/>
          <a:ea typeface="Corbel"/>
          <a:cs typeface="Corbe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orbel"/>
          <a:ea typeface="Corbel"/>
          <a:cs typeface="Corbe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orbel"/>
          <a:ea typeface="Corbel"/>
          <a:cs typeface="Corbe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orbel"/>
          <a:ea typeface="Corbel"/>
          <a:cs typeface="Corbe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orbel"/>
          <a:ea typeface="Corbel"/>
          <a:cs typeface="Corbe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orbel"/>
          <a:ea typeface="Corbel"/>
          <a:cs typeface="Corbe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orbel"/>
          <a:ea typeface="Corbel"/>
          <a:cs typeface="Corbe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orbel"/>
          <a:ea typeface="Corbel"/>
          <a:cs typeface="Corbe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orbel"/>
          <a:ea typeface="Corbel"/>
          <a:cs typeface="Corbe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997"/>
    <p:restoredTop sz="94694"/>
  </p:normalViewPr>
  <p:slideViewPr>
    <p:cSldViewPr snapToGrid="0" snapToObjects="1">
      <p:cViewPr varScale="1">
        <p:scale>
          <a:sx n="113" d="100"/>
          <a:sy n="113" d="100"/>
        </p:scale>
        <p:origin x="208" y="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71"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1-13T09:23:01.017"/>
    </inkml:context>
    <inkml:brush xml:id="br0">
      <inkml:brushProperty name="width" value="0.1" units="cm"/>
      <inkml:brushProperty name="height" value="0.2" units="cm"/>
      <inkml:brushProperty name="color" value="#FF2500"/>
      <inkml:brushProperty name="tip" value="rectangle"/>
      <inkml:brushProperty name="rasterOp" value="maskPen"/>
    </inkml:brush>
  </inkml:definitions>
  <inkml:trace contextRef="#ctx0" brushRef="#br0">1518 331,'-43'0,"-12"0,-6 0,-7 0,0 0,-2 7,8 1,-24 1,0 13,-9-11,3 13,4-7,24-3,-14 2,18 3,-1 2,-23 11,28-11,4-1,2 5,25-7,6-5,-4 10,15-5,-8 7,8 7,-5 1,6 7,-5 1,10 7,-4-5,6 13,0-5,0-1,0 7,0-15,0 15,0-15,6 7,1-16,6 6,0-6,1 8,-1-8,0 5,5-11,1 4,13-5,1 0,8 1,7 1,3-7,17 8,2-12,19 7,4-8,-1-6,-30-6,-1-1,18-3,-19 0,1 0,22 0,-14 0,2 0,21 0,-13-3,0-3,-28 2,-1-2,13-3,3 0,9 0,-1 0,-18 0,-1 1,14 3,-1 0,-15 1,-3 1,42 3,-2-7,-20 5,-2-5,-18 7,-1-6,-9 4,1-4,-8 1,-2 3,-6-9,-1 4,1 0,-1-3,1 3,-6-5,4-6,-5 5,1-5,-2 6,-5-5,-1 4,0-4,1 0,-6-2,0-6,-6 1,0-1,0-7,0-1,0-34,0 20,-6-20,-2 19,-7-3,-6-8,5 8,-12-5,6 5,-1-8,-5 0,5 0,-6 0,1 9,-2-7,3 14,-9-7,0 7,-17-2,8 8,-7-7,3 14,-4-6,-6 13,1-5,-1 5,-18-6,22 7,-12 2,27 6,-1 0,8 7,-6 1,12 0,-4 5,6-5,6 6,-4 0,4 0,0 0,-4 0,10 0,-4 0,6 0,0-5,-1 4,2-4,3 5,3 0</inkml:trace>
</inkml:ink>
</file>

<file path=ppt/media/image1.jpeg>
</file>

<file path=ppt/media/image10.tiff>
</file>

<file path=ppt/media/image11.png>
</file>

<file path=ppt/media/image12.png>
</file>

<file path=ppt/media/image13.svg>
</file>

<file path=ppt/media/image14.tiff>
</file>

<file path=ppt/media/image15.tiff>
</file>

<file path=ppt/media/image16.tiff>
</file>

<file path=ppt/media/image17.tiff>
</file>

<file path=ppt/media/image18.tiff>
</file>

<file path=ppt/media/image19.png>
</file>

<file path=ppt/media/image19.tiff>
</file>

<file path=ppt/media/image2.jpeg>
</file>

<file path=ppt/media/image20.png>
</file>

<file path=ppt/media/image21.png>
</file>

<file path=ppt/media/image22.jpg>
</file>

<file path=ppt/media/image23.png>
</file>

<file path=ppt/media/image24.jpg>
</file>

<file path=ppt/media/image25.jpg>
</file>

<file path=ppt/media/image26.png>
</file>

<file path=ppt/media/image27.jpg>
</file>

<file path=ppt/media/image28.jpg>
</file>

<file path=ppt/media/image29.jpg>
</file>

<file path=ppt/media/image3.jpeg>
</file>

<file path=ppt/media/image30.jpg>
</file>

<file path=ppt/media/image31.png>
</file>

<file path=ppt/media/image32.jpg>
</file>

<file path=ppt/media/image33.jpg>
</file>

<file path=ppt/media/image34.jpg>
</file>

<file path=ppt/media/image35.jpg>
</file>

<file path=ppt/media/image36.jpg>
</file>

<file path=ppt/media/image37.jpg>
</file>

<file path=ppt/media/image38.jpg>
</file>

<file path=ppt/media/image39.png>
</file>

<file path=ppt/media/image4.jpeg>
</file>

<file path=ppt/media/image40.jpg>
</file>

<file path=ppt/media/image41.jpg>
</file>

<file path=ppt/media/image42.jpg>
</file>

<file path=ppt/media/image43.jpg>
</file>

<file path=ppt/media/image44.jpg>
</file>

<file path=ppt/media/image45.png>
</file>

<file path=ppt/media/image46.jpg>
</file>

<file path=ppt/media/image47.jpg>
</file>

<file path=ppt/media/image48.jpg>
</file>

<file path=ppt/media/image49.jpg>
</file>

<file path=ppt/media/image5.jpeg>
</file>

<file path=ppt/media/image50.png>
</file>

<file path=ppt/media/image51.jpg>
</file>

<file path=ppt/media/image52.png>
</file>

<file path=ppt/media/image53.png>
</file>

<file path=ppt/media/image54.tiff>
</file>

<file path=ppt/media/image5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6" name="Shape 226"/>
          <p:cNvSpPr>
            <a:spLocks noGrp="1" noRot="1" noChangeAspect="1"/>
          </p:cNvSpPr>
          <p:nvPr>
            <p:ph type="sldImg"/>
          </p:nvPr>
        </p:nvSpPr>
        <p:spPr>
          <a:xfrm>
            <a:off x="1143000" y="685800"/>
            <a:ext cx="4572000" cy="3429000"/>
          </a:xfrm>
          <a:prstGeom prst="rect">
            <a:avLst/>
          </a:prstGeom>
        </p:spPr>
        <p:txBody>
          <a:bodyPr/>
          <a:lstStyle/>
          <a:p>
            <a:endParaRPr/>
          </a:p>
        </p:txBody>
      </p:sp>
      <p:sp>
        <p:nvSpPr>
          <p:cNvPr id="227" name="Shape 22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999145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Body Level One…"/>
          <p:cNvSpPr txBox="1">
            <a:spLocks noGrp="1"/>
          </p:cNvSpPr>
          <p:nvPr>
            <p:ph type="body" sz="quarter" idx="1"/>
          </p:nvPr>
        </p:nvSpPr>
        <p:spPr>
          <a:xfrm>
            <a:off x="1268684" y="4604396"/>
            <a:ext cx="4521034" cy="842794"/>
          </a:xfrm>
          <a:prstGeom prst="rect">
            <a:avLst/>
          </a:prstGeom>
        </p:spPr>
        <p:txBody>
          <a:bodyPr lIns="0" tIns="0" rIns="0" bIns="0">
            <a:normAutofit/>
          </a:bodyPr>
          <a:lstStyle>
            <a:lvl1pPr>
              <a:defRPr sz="2400" cap="all"/>
            </a:lvl1pPr>
            <a:lvl2pPr marL="0" indent="457200">
              <a:buSzTx/>
              <a:buNone/>
              <a:defRPr sz="2400" cap="all"/>
            </a:lvl2pPr>
            <a:lvl3pPr marL="0" indent="914400">
              <a:buSzTx/>
              <a:buNone/>
              <a:defRPr sz="2400" cap="all"/>
            </a:lvl3pPr>
            <a:lvl4pPr marL="0" indent="1371600">
              <a:buSzTx/>
              <a:buNone/>
              <a:defRPr sz="2400" cap="all"/>
            </a:lvl4pPr>
            <a:lvl5pPr marL="0" indent="1828800">
              <a:buSzTx/>
              <a:buNone/>
              <a:defRPr sz="2400" cap="all"/>
            </a:lvl5pPr>
          </a:lstStyle>
          <a:p>
            <a:r>
              <a:t>Body Level One</a:t>
            </a:r>
          </a:p>
          <a:p>
            <a:pPr lvl="1"/>
            <a:r>
              <a:t>Body Level Two</a:t>
            </a:r>
          </a:p>
          <a:p>
            <a:pPr lvl="2"/>
            <a:r>
              <a:t>Body Level Three</a:t>
            </a:r>
          </a:p>
          <a:p>
            <a:pPr lvl="3"/>
            <a:r>
              <a:t>Body Level Four</a:t>
            </a:r>
          </a:p>
          <a:p>
            <a:pPr lvl="4"/>
            <a:r>
              <a:t>Body Level Five</a:t>
            </a:r>
          </a:p>
        </p:txBody>
      </p:sp>
      <p:sp>
        <p:nvSpPr>
          <p:cNvPr id="12" name="Title Text"/>
          <p:cNvSpPr txBox="1">
            <a:spLocks noGrp="1"/>
          </p:cNvSpPr>
          <p:nvPr>
            <p:ph type="title"/>
          </p:nvPr>
        </p:nvSpPr>
        <p:spPr>
          <a:xfrm>
            <a:off x="1268684" y="3538846"/>
            <a:ext cx="4980885" cy="901164"/>
          </a:xfrm>
          <a:prstGeom prst="rect">
            <a:avLst/>
          </a:prstGeom>
          <a:ln w="57150">
            <a:solidFill>
              <a:srgbClr val="000000"/>
            </a:solidFill>
            <a:miter lim="800000"/>
          </a:ln>
        </p:spPr>
        <p:txBody>
          <a:bodyPr lIns="72000" tIns="72000" rIns="72000" bIns="72000"/>
          <a:lstStyle>
            <a:lvl1pPr>
              <a:defRPr sz="6000"/>
            </a:lvl1pPr>
          </a:lstStyle>
          <a:p>
            <a:r>
              <a:t>Title Text</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slid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1" name="Title Text"/>
          <p:cNvSpPr txBox="1">
            <a:spLocks noGrp="1"/>
          </p:cNvSpPr>
          <p:nvPr>
            <p:ph type="title"/>
          </p:nvPr>
        </p:nvSpPr>
        <p:spPr>
          <a:xfrm>
            <a:off x="1630421" y="3217601"/>
            <a:ext cx="9873551" cy="801066"/>
          </a:xfrm>
          <a:prstGeom prst="rect">
            <a:avLst/>
          </a:prstGeom>
        </p:spPr>
        <p:txBody>
          <a:bodyPr/>
          <a:lstStyle>
            <a:lvl1pPr>
              <a:defRPr>
                <a:solidFill>
                  <a:srgbClr val="FFFFFF"/>
                </a:solidFill>
              </a:defRPr>
            </a:lvl1pPr>
          </a:lstStyle>
          <a:p>
            <a:r>
              <a:t>Title Text</a:t>
            </a:r>
          </a:p>
        </p:txBody>
      </p:sp>
      <p:sp>
        <p:nvSpPr>
          <p:cNvPr id="1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old stateme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9" name="Title Text"/>
          <p:cNvSpPr txBox="1">
            <a:spLocks noGrp="1"/>
          </p:cNvSpPr>
          <p:nvPr>
            <p:ph type="title"/>
          </p:nvPr>
        </p:nvSpPr>
        <p:spPr>
          <a:xfrm>
            <a:off x="671415" y="1689884"/>
            <a:ext cx="9873552" cy="1845054"/>
          </a:xfrm>
          <a:prstGeom prst="rect">
            <a:avLst/>
          </a:prstGeom>
        </p:spPr>
        <p:txBody>
          <a:bodyPr/>
          <a:lstStyle>
            <a:lvl1pPr>
              <a:defRPr sz="6600">
                <a:solidFill>
                  <a:srgbClr val="FFFFFF"/>
                </a:solidFill>
              </a:defRPr>
            </a:lvl1pPr>
          </a:lstStyle>
          <a:p>
            <a:r>
              <a:t>Title Text</a:t>
            </a:r>
          </a:p>
        </p:txBody>
      </p:sp>
      <p:sp>
        <p:nvSpPr>
          <p:cNvPr id="200" name="Body Level One…"/>
          <p:cNvSpPr txBox="1">
            <a:spLocks noGrp="1"/>
          </p:cNvSpPr>
          <p:nvPr>
            <p:ph type="body" sz="quarter" idx="1"/>
          </p:nvPr>
        </p:nvSpPr>
        <p:spPr>
          <a:xfrm>
            <a:off x="671512" y="3646487"/>
            <a:ext cx="8339138" cy="668338"/>
          </a:xfrm>
          <a:prstGeom prst="rect">
            <a:avLst/>
          </a:prstGeom>
        </p:spPr>
        <p:txBody>
          <a:bodyPr>
            <a:normAutofit/>
          </a:bodyPr>
          <a:lstStyle>
            <a:lvl1pPr>
              <a:defRPr sz="2000">
                <a:solidFill>
                  <a:srgbClr val="FFFFFF"/>
                </a:solidFill>
              </a:defRPr>
            </a:lvl1pPr>
            <a:lvl2pPr marL="647700" indent="-190500">
              <a:defRPr sz="2000">
                <a:solidFill>
                  <a:srgbClr val="FFFFFF"/>
                </a:solidFill>
              </a:defRPr>
            </a:lvl2pPr>
            <a:lvl3pPr marL="1143000" indent="-228600">
              <a:defRPr sz="2000">
                <a:solidFill>
                  <a:srgbClr val="FFFFFF"/>
                </a:solidFill>
              </a:defRPr>
            </a:lvl3pPr>
            <a:lvl4pPr marL="1625600" indent="-254000">
              <a:defRPr sz="2000">
                <a:solidFill>
                  <a:srgbClr val="FFFFFF"/>
                </a:solidFill>
              </a:defRPr>
            </a:lvl4pPr>
            <a:lvl5pPr marL="2082800" indent="-254000">
              <a:defRPr sz="20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2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1_Bold stateme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8" name="Title Text"/>
          <p:cNvSpPr txBox="1">
            <a:spLocks noGrp="1"/>
          </p:cNvSpPr>
          <p:nvPr>
            <p:ph type="title"/>
          </p:nvPr>
        </p:nvSpPr>
        <p:spPr>
          <a:xfrm>
            <a:off x="671415" y="1689884"/>
            <a:ext cx="9873552" cy="1845054"/>
          </a:xfrm>
          <a:prstGeom prst="rect">
            <a:avLst/>
          </a:prstGeom>
        </p:spPr>
        <p:txBody>
          <a:bodyPr/>
          <a:lstStyle>
            <a:lvl1pPr>
              <a:defRPr sz="6600">
                <a:solidFill>
                  <a:srgbClr val="FFFFFF"/>
                </a:solidFill>
              </a:defRPr>
            </a:lvl1pPr>
          </a:lstStyle>
          <a:p>
            <a:r>
              <a:t>Title Text</a:t>
            </a:r>
          </a:p>
        </p:txBody>
      </p:sp>
      <p:sp>
        <p:nvSpPr>
          <p:cNvPr id="209" name="Body Level One…"/>
          <p:cNvSpPr txBox="1">
            <a:spLocks noGrp="1"/>
          </p:cNvSpPr>
          <p:nvPr>
            <p:ph type="body" sz="quarter" idx="1"/>
          </p:nvPr>
        </p:nvSpPr>
        <p:spPr>
          <a:xfrm>
            <a:off x="671512" y="3646487"/>
            <a:ext cx="8339138" cy="668338"/>
          </a:xfrm>
          <a:prstGeom prst="rect">
            <a:avLst/>
          </a:prstGeom>
        </p:spPr>
        <p:txBody>
          <a:bodyPr>
            <a:normAutofit/>
          </a:bodyPr>
          <a:lstStyle>
            <a:lvl1pPr>
              <a:defRPr sz="2000">
                <a:solidFill>
                  <a:srgbClr val="FFFFFF"/>
                </a:solidFill>
              </a:defRPr>
            </a:lvl1pPr>
            <a:lvl2pPr marL="647700" indent="-190500">
              <a:defRPr sz="2000">
                <a:solidFill>
                  <a:srgbClr val="FFFFFF"/>
                </a:solidFill>
              </a:defRPr>
            </a:lvl2pPr>
            <a:lvl3pPr marL="1143000" indent="-228600">
              <a:defRPr sz="2000">
                <a:solidFill>
                  <a:srgbClr val="FFFFFF"/>
                </a:solidFill>
              </a:defRPr>
            </a:lvl3pPr>
            <a:lvl4pPr marL="1625600" indent="-254000">
              <a:defRPr sz="2000">
                <a:solidFill>
                  <a:srgbClr val="FFFFFF"/>
                </a:solidFill>
              </a:defRPr>
            </a:lvl4pPr>
            <a:lvl5pPr marL="2082800" indent="-254000">
              <a:defRPr sz="20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210" name="Text Placeholder 3"/>
          <p:cNvSpPr>
            <a:spLocks noGrp="1"/>
          </p:cNvSpPr>
          <p:nvPr>
            <p:ph type="body" sz="quarter" idx="13"/>
          </p:nvPr>
        </p:nvSpPr>
        <p:spPr>
          <a:xfrm>
            <a:off x="671415" y="6316817"/>
            <a:ext cx="2595564" cy="346386"/>
          </a:xfrm>
          <a:prstGeom prst="rect">
            <a:avLst/>
          </a:prstGeom>
        </p:spPr>
        <p:txBody>
          <a:bodyPr>
            <a:normAutofit/>
          </a:bodyPr>
          <a:lstStyle/>
          <a:p>
            <a:pPr>
              <a:defRPr sz="1600" i="1">
                <a:solidFill>
                  <a:srgbClr val="FFFFFF"/>
                </a:solidFill>
                <a:latin typeface="Arial"/>
                <a:ea typeface="Arial"/>
                <a:cs typeface="Arial"/>
                <a:sym typeface="Arial"/>
              </a:defRPr>
            </a:pPr>
            <a:endParaRPr/>
          </a:p>
        </p:txBody>
      </p:sp>
      <p:sp>
        <p:nvSpPr>
          <p:cNvPr id="211" name="Text Placeholder 3"/>
          <p:cNvSpPr>
            <a:spLocks noGrp="1"/>
          </p:cNvSpPr>
          <p:nvPr>
            <p:ph type="body" sz="quarter" idx="14"/>
          </p:nvPr>
        </p:nvSpPr>
        <p:spPr>
          <a:xfrm>
            <a:off x="9247185" y="6296023"/>
            <a:ext cx="2595564" cy="346386"/>
          </a:xfrm>
          <a:prstGeom prst="rect">
            <a:avLst/>
          </a:prstGeom>
        </p:spPr>
        <p:txBody>
          <a:bodyPr>
            <a:normAutofit/>
          </a:bodyPr>
          <a:lstStyle/>
          <a:p>
            <a:pPr algn="r">
              <a:defRPr sz="1600" i="1">
                <a:solidFill>
                  <a:srgbClr val="FFFFFF"/>
                </a:solidFill>
                <a:latin typeface="Arial"/>
                <a:ea typeface="Arial"/>
                <a:cs typeface="Arial"/>
                <a:sym typeface="Arial"/>
              </a:defRPr>
            </a:pPr>
            <a:endParaRPr/>
          </a:p>
        </p:txBody>
      </p:sp>
      <p:sp>
        <p:nvSpPr>
          <p:cNvPr id="2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Endslide">
    <p:spTree>
      <p:nvGrpSpPr>
        <p:cNvPr id="1" name=""/>
        <p:cNvGrpSpPr/>
        <p:nvPr/>
      </p:nvGrpSpPr>
      <p:grpSpPr>
        <a:xfrm>
          <a:off x="0" y="0"/>
          <a:ext cx="0" cy="0"/>
          <a:chOff x="0" y="0"/>
          <a:chExt cx="0" cy="0"/>
        </a:xfrm>
      </p:grpSpPr>
      <p:pic>
        <p:nvPicPr>
          <p:cNvPr id="219" name="Picture 2" descr="Picture 2"/>
          <p:cNvPicPr>
            <a:picLocks noChangeAspect="1"/>
          </p:cNvPicPr>
          <p:nvPr/>
        </p:nvPicPr>
        <p:blipFill>
          <a:blip r:embed="rId2"/>
          <a:stretch>
            <a:fillRect/>
          </a:stretch>
        </p:blipFill>
        <p:spPr>
          <a:xfrm>
            <a:off x="0" y="0"/>
            <a:ext cx="12192000" cy="6858000"/>
          </a:xfrm>
          <a:prstGeom prst="rect">
            <a:avLst/>
          </a:prstGeom>
          <a:ln w="12700">
            <a:miter lim="400000"/>
          </a:ln>
        </p:spPr>
      </p:pic>
      <p:sp>
        <p:nvSpPr>
          <p:cNvPr id="2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W] Low title + text + image">
    <p:spTree>
      <p:nvGrpSpPr>
        <p:cNvPr id="1" name=""/>
        <p:cNvGrpSpPr/>
        <p:nvPr/>
      </p:nvGrpSpPr>
      <p:grpSpPr>
        <a:xfrm>
          <a:off x="0" y="0"/>
          <a:ext cx="0" cy="0"/>
          <a:chOff x="0" y="0"/>
          <a:chExt cx="0" cy="0"/>
        </a:xfrm>
      </p:grpSpPr>
      <p:sp>
        <p:nvSpPr>
          <p:cNvPr id="38" name="Tijdelijke aanduiding voor afbeelding 2"/>
          <p:cNvSpPr>
            <a:spLocks noGrp="1"/>
          </p:cNvSpPr>
          <p:nvPr>
            <p:ph type="pic" sz="half" idx="13"/>
          </p:nvPr>
        </p:nvSpPr>
        <p:spPr>
          <a:xfrm>
            <a:off x="6280129" y="1651607"/>
            <a:ext cx="4464051" cy="3822701"/>
          </a:xfrm>
          <a:prstGeom prst="rect">
            <a:avLst/>
          </a:prstGeom>
        </p:spPr>
        <p:txBody>
          <a:bodyPr lIns="91439" rIns="91439"/>
          <a:lstStyle/>
          <a:p>
            <a:endParaRPr/>
          </a:p>
        </p:txBody>
      </p:sp>
      <p:sp>
        <p:nvSpPr>
          <p:cNvPr id="39" name="Body Level One…"/>
          <p:cNvSpPr txBox="1">
            <a:spLocks noGrp="1"/>
          </p:cNvSpPr>
          <p:nvPr>
            <p:ph type="body" sz="quarter" idx="1"/>
          </p:nvPr>
        </p:nvSpPr>
        <p:spPr>
          <a:xfrm>
            <a:off x="1295419" y="2502286"/>
            <a:ext cx="4648201" cy="1034739"/>
          </a:xfrm>
          <a:prstGeom prst="rect">
            <a:avLst/>
          </a:prstGeom>
        </p:spPr>
        <p:txBody>
          <a:bodyPr>
            <a:normAutofit/>
          </a:bodyPr>
          <a:lstStyle>
            <a:lvl1pPr>
              <a:defRPr sz="2000"/>
            </a:lvl1pPr>
            <a:lvl2pPr marL="647700" indent="-190500">
              <a:defRPr sz="2000"/>
            </a:lvl2pPr>
            <a:lvl3pPr marL="1143000" indent="-228600">
              <a:defRPr sz="2000"/>
            </a:lvl3pPr>
            <a:lvl4pPr marL="1625600" indent="-254000">
              <a:defRPr sz="2000"/>
            </a:lvl4pPr>
            <a:lvl5pPr marL="2082800" indent="-254000">
              <a:defRPr sz="2000"/>
            </a:lvl5pPr>
          </a:lstStyle>
          <a:p>
            <a:r>
              <a:t>Body Level One</a:t>
            </a:r>
          </a:p>
          <a:p>
            <a:pPr lvl="1"/>
            <a:r>
              <a:t>Body Level Two</a:t>
            </a:r>
          </a:p>
          <a:p>
            <a:pPr lvl="2"/>
            <a:r>
              <a:t>Body Level Three</a:t>
            </a:r>
          </a:p>
          <a:p>
            <a:pPr lvl="3"/>
            <a:r>
              <a:t>Body Level Four</a:t>
            </a:r>
          </a:p>
          <a:p>
            <a:pPr lvl="4"/>
            <a:r>
              <a:t>Body Level Five</a:t>
            </a:r>
          </a:p>
        </p:txBody>
      </p:sp>
      <p:sp>
        <p:nvSpPr>
          <p:cNvPr id="40" name="Title Text"/>
          <p:cNvSpPr txBox="1">
            <a:spLocks noGrp="1"/>
          </p:cNvSpPr>
          <p:nvPr>
            <p:ph type="title"/>
          </p:nvPr>
        </p:nvSpPr>
        <p:spPr>
          <a:xfrm>
            <a:off x="1295419" y="1504326"/>
            <a:ext cx="9448781" cy="815740"/>
          </a:xfrm>
          <a:prstGeom prst="rect">
            <a:avLst/>
          </a:prstGeom>
        </p:spPr>
        <p:txBody>
          <a:bodyPr anchor="ctr"/>
          <a:lstStyle/>
          <a:p>
            <a:r>
              <a:t>Title Text</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G] Low title - imag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5" name="Tijdelijke aanduiding voor afbeelding 2"/>
          <p:cNvSpPr>
            <a:spLocks noGrp="1"/>
          </p:cNvSpPr>
          <p:nvPr>
            <p:ph type="pic" sz="half" idx="13"/>
          </p:nvPr>
        </p:nvSpPr>
        <p:spPr>
          <a:xfrm>
            <a:off x="6280129" y="1651607"/>
            <a:ext cx="4464051" cy="3822701"/>
          </a:xfrm>
          <a:prstGeom prst="rect">
            <a:avLst/>
          </a:prstGeom>
        </p:spPr>
        <p:txBody>
          <a:bodyPr lIns="91439" rIns="91439"/>
          <a:lstStyle/>
          <a:p>
            <a:endParaRPr/>
          </a:p>
        </p:txBody>
      </p:sp>
      <p:sp>
        <p:nvSpPr>
          <p:cNvPr id="66" name="Body Level One…"/>
          <p:cNvSpPr txBox="1">
            <a:spLocks noGrp="1"/>
          </p:cNvSpPr>
          <p:nvPr>
            <p:ph type="body" sz="quarter" idx="1"/>
          </p:nvPr>
        </p:nvSpPr>
        <p:spPr>
          <a:xfrm>
            <a:off x="1295419" y="2502286"/>
            <a:ext cx="4648201" cy="1034739"/>
          </a:xfrm>
          <a:prstGeom prst="rect">
            <a:avLst/>
          </a:prstGeom>
        </p:spPr>
        <p:txBody>
          <a:bodyPr>
            <a:normAutofit/>
          </a:bodyPr>
          <a:lstStyle>
            <a:lvl1pPr>
              <a:defRPr sz="2000"/>
            </a:lvl1pPr>
            <a:lvl2pPr marL="647700" indent="-190500">
              <a:defRPr sz="2000"/>
            </a:lvl2pPr>
            <a:lvl3pPr marL="1143000" indent="-228600">
              <a:defRPr sz="2000"/>
            </a:lvl3pPr>
            <a:lvl4pPr marL="1625600" indent="-254000">
              <a:defRPr sz="2000"/>
            </a:lvl4pPr>
            <a:lvl5pPr marL="2082800" indent="-254000">
              <a:defRPr sz="2000"/>
            </a:lvl5pPr>
          </a:lstStyle>
          <a:p>
            <a:r>
              <a:t>Body Level One</a:t>
            </a:r>
          </a:p>
          <a:p>
            <a:pPr lvl="1"/>
            <a:r>
              <a:t>Body Level Two</a:t>
            </a:r>
          </a:p>
          <a:p>
            <a:pPr lvl="2"/>
            <a:r>
              <a:t>Body Level Three</a:t>
            </a:r>
          </a:p>
          <a:p>
            <a:pPr lvl="3"/>
            <a:r>
              <a:t>Body Level Four</a:t>
            </a:r>
          </a:p>
          <a:p>
            <a:pPr lvl="4"/>
            <a:r>
              <a:t>Body Level Five</a:t>
            </a:r>
          </a:p>
        </p:txBody>
      </p:sp>
      <p:sp>
        <p:nvSpPr>
          <p:cNvPr id="67" name="Title Text"/>
          <p:cNvSpPr txBox="1">
            <a:spLocks noGrp="1"/>
          </p:cNvSpPr>
          <p:nvPr>
            <p:ph type="title"/>
          </p:nvPr>
        </p:nvSpPr>
        <p:spPr>
          <a:xfrm>
            <a:off x="1295419" y="1504326"/>
            <a:ext cx="9448781" cy="815740"/>
          </a:xfrm>
          <a:prstGeom prst="rect">
            <a:avLst/>
          </a:prstGeom>
        </p:spPr>
        <p:txBody>
          <a:bodyPr anchor="ctr"/>
          <a:lstStyle/>
          <a:p>
            <a:r>
              <a:t>Title Text</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G] Low title - 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5" name="Title Text"/>
          <p:cNvSpPr txBox="1">
            <a:spLocks noGrp="1"/>
          </p:cNvSpPr>
          <p:nvPr>
            <p:ph type="title"/>
          </p:nvPr>
        </p:nvSpPr>
        <p:spPr>
          <a:xfrm>
            <a:off x="1295419" y="1504326"/>
            <a:ext cx="9448781" cy="815740"/>
          </a:xfrm>
          <a:prstGeom prst="rect">
            <a:avLst/>
          </a:prstGeom>
        </p:spPr>
        <p:txBody>
          <a:bodyPr anchor="ctr"/>
          <a:lstStyle/>
          <a:p>
            <a:r>
              <a:t>Title Text</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I] - Low title - imag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2" name="Tijdelijke aanduiding voor afbeelding 2"/>
          <p:cNvSpPr>
            <a:spLocks noGrp="1"/>
          </p:cNvSpPr>
          <p:nvPr>
            <p:ph type="pic" sz="half" idx="13"/>
          </p:nvPr>
        </p:nvSpPr>
        <p:spPr>
          <a:xfrm>
            <a:off x="6280129" y="1651607"/>
            <a:ext cx="4464051" cy="3822701"/>
          </a:xfrm>
          <a:prstGeom prst="rect">
            <a:avLst/>
          </a:prstGeom>
        </p:spPr>
        <p:txBody>
          <a:bodyPr lIns="91439" rIns="91439"/>
          <a:lstStyle/>
          <a:p>
            <a:endParaRPr/>
          </a:p>
        </p:txBody>
      </p:sp>
      <p:sp>
        <p:nvSpPr>
          <p:cNvPr id="93" name="Body Level One…"/>
          <p:cNvSpPr txBox="1">
            <a:spLocks noGrp="1"/>
          </p:cNvSpPr>
          <p:nvPr>
            <p:ph type="body" sz="quarter" idx="1"/>
          </p:nvPr>
        </p:nvSpPr>
        <p:spPr>
          <a:xfrm>
            <a:off x="1295419" y="2502286"/>
            <a:ext cx="4648201" cy="1034739"/>
          </a:xfrm>
          <a:prstGeom prst="rect">
            <a:avLst/>
          </a:prstGeom>
        </p:spPr>
        <p:txBody>
          <a:bodyPr>
            <a:normAutofit/>
          </a:bodyPr>
          <a:lstStyle>
            <a:lvl1pPr>
              <a:defRPr sz="2000"/>
            </a:lvl1pPr>
            <a:lvl2pPr marL="647700" indent="-190500">
              <a:defRPr sz="2000"/>
            </a:lvl2pPr>
            <a:lvl3pPr marL="1143000" indent="-228600">
              <a:defRPr sz="2000"/>
            </a:lvl3pPr>
            <a:lvl4pPr marL="1625600" indent="-254000">
              <a:defRPr sz="2000"/>
            </a:lvl4pPr>
            <a:lvl5pPr marL="2082800" indent="-254000">
              <a:defRPr sz="2000"/>
            </a:lvl5pPr>
          </a:lstStyle>
          <a:p>
            <a:r>
              <a:t>Body Level One</a:t>
            </a:r>
          </a:p>
          <a:p>
            <a:pPr lvl="1"/>
            <a:r>
              <a:t>Body Level Two</a:t>
            </a:r>
          </a:p>
          <a:p>
            <a:pPr lvl="2"/>
            <a:r>
              <a:t>Body Level Three</a:t>
            </a:r>
          </a:p>
          <a:p>
            <a:pPr lvl="3"/>
            <a:r>
              <a:t>Body Level Four</a:t>
            </a:r>
          </a:p>
          <a:p>
            <a:pPr lvl="4"/>
            <a:r>
              <a:t>Body Level Five</a:t>
            </a:r>
          </a:p>
        </p:txBody>
      </p:sp>
      <p:sp>
        <p:nvSpPr>
          <p:cNvPr id="94" name="Title Text"/>
          <p:cNvSpPr txBox="1">
            <a:spLocks noGrp="1"/>
          </p:cNvSpPr>
          <p:nvPr>
            <p:ph type="title"/>
          </p:nvPr>
        </p:nvSpPr>
        <p:spPr>
          <a:xfrm>
            <a:off x="1295419" y="1504326"/>
            <a:ext cx="9448781" cy="815740"/>
          </a:xfrm>
          <a:prstGeom prst="rect">
            <a:avLst/>
          </a:prstGeom>
        </p:spPr>
        <p:txBody>
          <a:bodyPr anchor="ctr"/>
          <a:lstStyle/>
          <a:p>
            <a:r>
              <a:t>Title Text</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I] - Low title - 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2" name="Title Text"/>
          <p:cNvSpPr txBox="1">
            <a:spLocks noGrp="1"/>
          </p:cNvSpPr>
          <p:nvPr>
            <p:ph type="title"/>
          </p:nvPr>
        </p:nvSpPr>
        <p:spPr>
          <a:xfrm>
            <a:off x="1295419" y="1504326"/>
            <a:ext cx="9448781" cy="815740"/>
          </a:xfrm>
          <a:prstGeom prst="rect">
            <a:avLst/>
          </a:prstGeom>
        </p:spPr>
        <p:txBody>
          <a:bodyPr anchor="ctr"/>
          <a:lstStyle/>
          <a:p>
            <a:r>
              <a:t>Title Text</a:t>
            </a:r>
          </a:p>
        </p:txBody>
      </p:sp>
      <p:sp>
        <p:nvSpPr>
          <p:cNvPr id="103" name="Slide Number"/>
          <p:cNvSpPr txBox="1">
            <a:spLocks noGrp="1"/>
          </p:cNvSpPr>
          <p:nvPr>
            <p:ph type="sldNum" sz="quarter" idx="2"/>
          </p:nvPr>
        </p:nvSpPr>
        <p:spPr>
          <a:xfrm>
            <a:off x="838200" y="6396448"/>
            <a:ext cx="231140" cy="231141"/>
          </a:xfrm>
          <a:prstGeom prst="rect">
            <a:avLst/>
          </a:prstGeom>
        </p:spPr>
        <p:txBody>
          <a:bodyPr/>
          <a:lstStyle>
            <a:lvl1pPr algn="l">
              <a:defRPr sz="1000"/>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W] - High title - image">
    <p:spTree>
      <p:nvGrpSpPr>
        <p:cNvPr id="1" name=""/>
        <p:cNvGrpSpPr/>
        <p:nvPr/>
      </p:nvGrpSpPr>
      <p:grpSpPr>
        <a:xfrm>
          <a:off x="0" y="0"/>
          <a:ext cx="0" cy="0"/>
          <a:chOff x="0" y="0"/>
          <a:chExt cx="0" cy="0"/>
        </a:xfrm>
      </p:grpSpPr>
      <p:sp>
        <p:nvSpPr>
          <p:cNvPr id="119" name="Title Text"/>
          <p:cNvSpPr txBox="1">
            <a:spLocks noGrp="1"/>
          </p:cNvSpPr>
          <p:nvPr>
            <p:ph type="title"/>
          </p:nvPr>
        </p:nvSpPr>
        <p:spPr>
          <a:prstGeom prst="rect">
            <a:avLst/>
          </a:prstGeom>
        </p:spPr>
        <p:txBody>
          <a:bodyPr/>
          <a:lstStyle/>
          <a:p>
            <a:r>
              <a:t>Title Text</a:t>
            </a:r>
          </a:p>
        </p:txBody>
      </p:sp>
      <p:sp>
        <p:nvSpPr>
          <p:cNvPr id="120" name="Body Level One…"/>
          <p:cNvSpPr txBox="1">
            <a:spLocks noGrp="1"/>
          </p:cNvSpPr>
          <p:nvPr>
            <p:ph type="body" sz="quarter" idx="1"/>
          </p:nvPr>
        </p:nvSpPr>
        <p:spPr>
          <a:xfrm>
            <a:off x="834419" y="1825100"/>
            <a:ext cx="4648201" cy="1034740"/>
          </a:xfrm>
          <a:prstGeom prst="rect">
            <a:avLst/>
          </a:prstGeom>
        </p:spPr>
        <p:txBody>
          <a:bodyPr>
            <a:normAutofit/>
          </a:bodyPr>
          <a:lstStyle>
            <a:lvl1pPr>
              <a:defRPr sz="2000"/>
            </a:lvl1pPr>
            <a:lvl2pPr marL="647700" indent="-190500">
              <a:defRPr sz="2000"/>
            </a:lvl2pPr>
            <a:lvl3pPr marL="1143000" indent="-228600">
              <a:defRPr sz="2000"/>
            </a:lvl3pPr>
            <a:lvl4pPr marL="1625600" indent="-254000">
              <a:defRPr sz="2000"/>
            </a:lvl4pPr>
            <a:lvl5pPr marL="2082800" indent="-254000">
              <a:defRPr sz="2000"/>
            </a:lvl5pPr>
          </a:lstStyle>
          <a:p>
            <a:r>
              <a:t>Body Level One</a:t>
            </a:r>
          </a:p>
          <a:p>
            <a:pPr lvl="1"/>
            <a:r>
              <a:t>Body Level Two</a:t>
            </a:r>
          </a:p>
          <a:p>
            <a:pPr lvl="2"/>
            <a:r>
              <a:t>Body Level Three</a:t>
            </a:r>
          </a:p>
          <a:p>
            <a:pPr lvl="3"/>
            <a:r>
              <a:t>Body Level Four</a:t>
            </a:r>
          </a:p>
          <a:p>
            <a:pPr lvl="4"/>
            <a:r>
              <a:t>Body Level Five</a:t>
            </a:r>
          </a:p>
        </p:txBody>
      </p:sp>
      <p:sp>
        <p:nvSpPr>
          <p:cNvPr id="121" name="Tijdelijke aanduiding voor afbeelding 2"/>
          <p:cNvSpPr>
            <a:spLocks noGrp="1"/>
          </p:cNvSpPr>
          <p:nvPr>
            <p:ph type="pic" sz="half" idx="13"/>
          </p:nvPr>
        </p:nvSpPr>
        <p:spPr>
          <a:xfrm>
            <a:off x="5757726" y="1825100"/>
            <a:ext cx="4936778" cy="3822701"/>
          </a:xfrm>
          <a:prstGeom prst="rect">
            <a:avLst/>
          </a:prstGeom>
        </p:spPr>
        <p:txBody>
          <a:bodyPr lIns="91439" rIns="91439"/>
          <a:lstStyle/>
          <a:p>
            <a:endParaRPr/>
          </a:p>
        </p:txBody>
      </p:sp>
      <p:sp>
        <p:nvSpPr>
          <p:cNvPr id="1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I] High title - imag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3" name="Body Level One…"/>
          <p:cNvSpPr txBox="1">
            <a:spLocks noGrp="1"/>
          </p:cNvSpPr>
          <p:nvPr>
            <p:ph type="body" sz="quarter" idx="1"/>
          </p:nvPr>
        </p:nvSpPr>
        <p:spPr>
          <a:xfrm>
            <a:off x="834419" y="1825100"/>
            <a:ext cx="4648201" cy="1034740"/>
          </a:xfrm>
          <a:prstGeom prst="rect">
            <a:avLst/>
          </a:prstGeom>
        </p:spPr>
        <p:txBody>
          <a:bodyPr>
            <a:normAutofit/>
          </a:bodyPr>
          <a:lstStyle>
            <a:lvl1pPr>
              <a:defRPr sz="2000"/>
            </a:lvl1pPr>
            <a:lvl2pPr marL="647700" indent="-190500">
              <a:defRPr sz="2000"/>
            </a:lvl2pPr>
            <a:lvl3pPr marL="1143000" indent="-228600">
              <a:defRPr sz="2000"/>
            </a:lvl3pPr>
            <a:lvl4pPr marL="1625600" indent="-254000">
              <a:defRPr sz="2000"/>
            </a:lvl4pPr>
            <a:lvl5pPr marL="2082800" indent="-254000">
              <a:defRPr sz="2000"/>
            </a:lvl5pPr>
          </a:lstStyle>
          <a:p>
            <a:r>
              <a:t>Body Level One</a:t>
            </a:r>
          </a:p>
          <a:p>
            <a:pPr lvl="1"/>
            <a:r>
              <a:t>Body Level Two</a:t>
            </a:r>
          </a:p>
          <a:p>
            <a:pPr lvl="2"/>
            <a:r>
              <a:t>Body Level Three</a:t>
            </a:r>
          </a:p>
          <a:p>
            <a:pPr lvl="3"/>
            <a:r>
              <a:t>Body Level Four</a:t>
            </a:r>
          </a:p>
          <a:p>
            <a:pPr lvl="4"/>
            <a:r>
              <a:t>Body Level Five</a:t>
            </a:r>
          </a:p>
        </p:txBody>
      </p:sp>
      <p:sp>
        <p:nvSpPr>
          <p:cNvPr id="174" name="Tijdelijke aanduiding voor afbeelding 2"/>
          <p:cNvSpPr>
            <a:spLocks noGrp="1"/>
          </p:cNvSpPr>
          <p:nvPr>
            <p:ph type="pic" sz="half" idx="13"/>
          </p:nvPr>
        </p:nvSpPr>
        <p:spPr>
          <a:xfrm>
            <a:off x="5757726" y="1825100"/>
            <a:ext cx="4936778" cy="3822701"/>
          </a:xfrm>
          <a:prstGeom prst="rect">
            <a:avLst/>
          </a:prstGeom>
        </p:spPr>
        <p:txBody>
          <a:bodyPr lIns="91439" rIns="91439"/>
          <a:lstStyle/>
          <a:p>
            <a:endParaRPr/>
          </a:p>
        </p:txBody>
      </p:sp>
      <p:sp>
        <p:nvSpPr>
          <p:cNvPr id="175" name="Title Text"/>
          <p:cNvSpPr txBox="1">
            <a:spLocks noGrp="1"/>
          </p:cNvSpPr>
          <p:nvPr>
            <p:ph type="title"/>
          </p:nvPr>
        </p:nvSpPr>
        <p:spPr>
          <a:prstGeom prst="rect">
            <a:avLst/>
          </a:prstGeom>
        </p:spPr>
        <p:txBody>
          <a:bodyPr/>
          <a:lstStyle/>
          <a:p>
            <a:r>
              <a:t>Title Text</a:t>
            </a:r>
          </a:p>
        </p:txBody>
      </p:sp>
      <p:sp>
        <p:nvSpPr>
          <p:cNvPr id="1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I] High title - 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3" name="Title Text"/>
          <p:cNvSpPr txBox="1">
            <a:spLocks noGrp="1"/>
          </p:cNvSpPr>
          <p:nvPr>
            <p:ph type="title"/>
          </p:nvPr>
        </p:nvSpPr>
        <p:spPr>
          <a:prstGeom prst="rect">
            <a:avLst/>
          </a:prstGeom>
        </p:spPr>
        <p:txBody>
          <a:bodyPr/>
          <a:lstStyle/>
          <a:p>
            <a:r>
              <a:t>Title Text</a:t>
            </a:r>
          </a:p>
        </p:txBody>
      </p:sp>
      <p:sp>
        <p:nvSpPr>
          <p:cNvPr id="1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5"/>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20952" y="789194"/>
            <a:ext cx="9873551" cy="8010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Title Text</a:t>
            </a:r>
          </a:p>
        </p:txBody>
      </p:sp>
      <p:sp>
        <p:nvSpPr>
          <p:cNvPr id="3"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5892800" y="6172200"/>
            <a:ext cx="2844800" cy="368301"/>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2" r:id="rId2"/>
    <p:sldLayoutId id="2147483655" r:id="rId3"/>
    <p:sldLayoutId id="2147483656" r:id="rId4"/>
    <p:sldLayoutId id="2147483658" r:id="rId5"/>
    <p:sldLayoutId id="2147483659" r:id="rId6"/>
    <p:sldLayoutId id="2147483661" r:id="rId7"/>
    <p:sldLayoutId id="2147483667" r:id="rId8"/>
    <p:sldLayoutId id="2147483668" r:id="rId9"/>
    <p:sldLayoutId id="2147483669" r:id="rId10"/>
    <p:sldLayoutId id="2147483670" r:id="rId11"/>
    <p:sldLayoutId id="2147483671" r:id="rId12"/>
    <p:sldLayoutId id="2147483672" r:id="rId13"/>
  </p:sldLayoutIdLst>
  <p:transition spd="med"/>
  <p:txStyles>
    <p:titleStyle>
      <a:lvl1pPr marL="0" marR="0" indent="0" algn="l" defTabSz="914400" rtl="0" latinLnBrk="0">
        <a:lnSpc>
          <a:spcPct val="90000"/>
        </a:lnSpc>
        <a:spcBef>
          <a:spcPts val="0"/>
        </a:spcBef>
        <a:spcAft>
          <a:spcPts val="0"/>
        </a:spcAft>
        <a:buClrTx/>
        <a:buSzTx/>
        <a:buFontTx/>
        <a:buNone/>
        <a:tabLst/>
        <a:defRPr sz="4400" b="1" i="0" u="none" strike="noStrike" cap="all" spc="0" baseline="0">
          <a:solidFill>
            <a:srgbClr val="000000"/>
          </a:solidFill>
          <a:uFillTx/>
          <a:latin typeface="Arial"/>
          <a:ea typeface="Arial"/>
          <a:cs typeface="Arial"/>
          <a:sym typeface="Arial"/>
        </a:defRPr>
      </a:lvl1pPr>
      <a:lvl2pPr marL="0" marR="0" indent="0" algn="l" defTabSz="914400" rtl="0" latinLnBrk="0">
        <a:lnSpc>
          <a:spcPct val="90000"/>
        </a:lnSpc>
        <a:spcBef>
          <a:spcPts val="0"/>
        </a:spcBef>
        <a:spcAft>
          <a:spcPts val="0"/>
        </a:spcAft>
        <a:buClrTx/>
        <a:buSzTx/>
        <a:buFontTx/>
        <a:buNone/>
        <a:tabLst/>
        <a:defRPr sz="4400" b="1" i="0" u="none" strike="noStrike" cap="all" spc="0" baseline="0">
          <a:solidFill>
            <a:srgbClr val="000000"/>
          </a:solidFill>
          <a:uFillTx/>
          <a:latin typeface="Arial"/>
          <a:ea typeface="Arial"/>
          <a:cs typeface="Arial"/>
          <a:sym typeface="Arial"/>
        </a:defRPr>
      </a:lvl2pPr>
      <a:lvl3pPr marL="0" marR="0" indent="0" algn="l" defTabSz="914400" rtl="0" latinLnBrk="0">
        <a:lnSpc>
          <a:spcPct val="90000"/>
        </a:lnSpc>
        <a:spcBef>
          <a:spcPts val="0"/>
        </a:spcBef>
        <a:spcAft>
          <a:spcPts val="0"/>
        </a:spcAft>
        <a:buClrTx/>
        <a:buSzTx/>
        <a:buFontTx/>
        <a:buNone/>
        <a:tabLst/>
        <a:defRPr sz="4400" b="1" i="0" u="none" strike="noStrike" cap="all" spc="0" baseline="0">
          <a:solidFill>
            <a:srgbClr val="000000"/>
          </a:solidFill>
          <a:uFillTx/>
          <a:latin typeface="Arial"/>
          <a:ea typeface="Arial"/>
          <a:cs typeface="Arial"/>
          <a:sym typeface="Arial"/>
        </a:defRPr>
      </a:lvl3pPr>
      <a:lvl4pPr marL="0" marR="0" indent="0" algn="l" defTabSz="914400" rtl="0" latinLnBrk="0">
        <a:lnSpc>
          <a:spcPct val="90000"/>
        </a:lnSpc>
        <a:spcBef>
          <a:spcPts val="0"/>
        </a:spcBef>
        <a:spcAft>
          <a:spcPts val="0"/>
        </a:spcAft>
        <a:buClrTx/>
        <a:buSzTx/>
        <a:buFontTx/>
        <a:buNone/>
        <a:tabLst/>
        <a:defRPr sz="4400" b="1" i="0" u="none" strike="noStrike" cap="all" spc="0" baseline="0">
          <a:solidFill>
            <a:srgbClr val="000000"/>
          </a:solidFill>
          <a:uFillTx/>
          <a:latin typeface="Arial"/>
          <a:ea typeface="Arial"/>
          <a:cs typeface="Arial"/>
          <a:sym typeface="Arial"/>
        </a:defRPr>
      </a:lvl4pPr>
      <a:lvl5pPr marL="0" marR="0" indent="0" algn="l" defTabSz="914400" rtl="0" latinLnBrk="0">
        <a:lnSpc>
          <a:spcPct val="90000"/>
        </a:lnSpc>
        <a:spcBef>
          <a:spcPts val="0"/>
        </a:spcBef>
        <a:spcAft>
          <a:spcPts val="0"/>
        </a:spcAft>
        <a:buClrTx/>
        <a:buSzTx/>
        <a:buFontTx/>
        <a:buNone/>
        <a:tabLst/>
        <a:defRPr sz="4400" b="1" i="0" u="none" strike="noStrike" cap="all" spc="0" baseline="0">
          <a:solidFill>
            <a:srgbClr val="000000"/>
          </a:solidFill>
          <a:uFillTx/>
          <a:latin typeface="Arial"/>
          <a:ea typeface="Arial"/>
          <a:cs typeface="Arial"/>
          <a:sym typeface="Arial"/>
        </a:defRPr>
      </a:lvl5pPr>
      <a:lvl6pPr marL="0" marR="0" indent="0" algn="l" defTabSz="914400" rtl="0" latinLnBrk="0">
        <a:lnSpc>
          <a:spcPct val="90000"/>
        </a:lnSpc>
        <a:spcBef>
          <a:spcPts val="0"/>
        </a:spcBef>
        <a:spcAft>
          <a:spcPts val="0"/>
        </a:spcAft>
        <a:buClrTx/>
        <a:buSzTx/>
        <a:buFontTx/>
        <a:buNone/>
        <a:tabLst/>
        <a:defRPr sz="4400" b="1" i="0" u="none" strike="noStrike" cap="all" spc="0" baseline="0">
          <a:solidFill>
            <a:srgbClr val="000000"/>
          </a:solidFill>
          <a:uFillTx/>
          <a:latin typeface="Arial"/>
          <a:ea typeface="Arial"/>
          <a:cs typeface="Arial"/>
          <a:sym typeface="Arial"/>
        </a:defRPr>
      </a:lvl6pPr>
      <a:lvl7pPr marL="0" marR="0" indent="0" algn="l" defTabSz="914400" rtl="0" latinLnBrk="0">
        <a:lnSpc>
          <a:spcPct val="90000"/>
        </a:lnSpc>
        <a:spcBef>
          <a:spcPts val="0"/>
        </a:spcBef>
        <a:spcAft>
          <a:spcPts val="0"/>
        </a:spcAft>
        <a:buClrTx/>
        <a:buSzTx/>
        <a:buFontTx/>
        <a:buNone/>
        <a:tabLst/>
        <a:defRPr sz="4400" b="1" i="0" u="none" strike="noStrike" cap="all" spc="0" baseline="0">
          <a:solidFill>
            <a:srgbClr val="000000"/>
          </a:solidFill>
          <a:uFillTx/>
          <a:latin typeface="Arial"/>
          <a:ea typeface="Arial"/>
          <a:cs typeface="Arial"/>
          <a:sym typeface="Arial"/>
        </a:defRPr>
      </a:lvl7pPr>
      <a:lvl8pPr marL="0" marR="0" indent="0" algn="l" defTabSz="914400" rtl="0" latinLnBrk="0">
        <a:lnSpc>
          <a:spcPct val="90000"/>
        </a:lnSpc>
        <a:spcBef>
          <a:spcPts val="0"/>
        </a:spcBef>
        <a:spcAft>
          <a:spcPts val="0"/>
        </a:spcAft>
        <a:buClrTx/>
        <a:buSzTx/>
        <a:buFontTx/>
        <a:buNone/>
        <a:tabLst/>
        <a:defRPr sz="4400" b="1" i="0" u="none" strike="noStrike" cap="all" spc="0" baseline="0">
          <a:solidFill>
            <a:srgbClr val="000000"/>
          </a:solidFill>
          <a:uFillTx/>
          <a:latin typeface="Arial"/>
          <a:ea typeface="Arial"/>
          <a:cs typeface="Arial"/>
          <a:sym typeface="Arial"/>
        </a:defRPr>
      </a:lvl8pPr>
      <a:lvl9pPr marL="0" marR="0" indent="0" algn="l" defTabSz="914400" rtl="0" latinLnBrk="0">
        <a:lnSpc>
          <a:spcPct val="90000"/>
        </a:lnSpc>
        <a:spcBef>
          <a:spcPts val="0"/>
        </a:spcBef>
        <a:spcAft>
          <a:spcPts val="0"/>
        </a:spcAft>
        <a:buClrTx/>
        <a:buSzTx/>
        <a:buFontTx/>
        <a:buNone/>
        <a:tabLst/>
        <a:defRPr sz="4400" b="1" i="0" u="none" strike="noStrike" cap="all" spc="0" baseline="0">
          <a:solidFill>
            <a:srgbClr val="000000"/>
          </a:solidFill>
          <a:uFillTx/>
          <a:latin typeface="Arial"/>
          <a:ea typeface="Arial"/>
          <a:cs typeface="Arial"/>
          <a:sym typeface="Arial"/>
        </a:defRPr>
      </a:lvl9pPr>
    </p:titleStyle>
    <p:bodyStyle>
      <a:lvl1pPr marL="0" marR="0" indent="0" algn="l" defTabSz="914400" rtl="0" latinLnBrk="0">
        <a:lnSpc>
          <a:spcPct val="90000"/>
        </a:lnSpc>
        <a:spcBef>
          <a:spcPts val="1000"/>
        </a:spcBef>
        <a:spcAft>
          <a:spcPts val="0"/>
        </a:spcAft>
        <a:buClrTx/>
        <a:buSzTx/>
        <a:buFontTx/>
        <a:buNone/>
        <a:tabLst/>
        <a:defRPr sz="1400" b="0" i="0" u="none" strike="noStrike" cap="none" spc="0" baseline="0">
          <a:solidFill>
            <a:srgbClr val="000000"/>
          </a:solidFill>
          <a:uFillTx/>
          <a:latin typeface="Corbel"/>
          <a:ea typeface="Corbel"/>
          <a:cs typeface="Corbel"/>
          <a:sym typeface="Corbel"/>
        </a:defRPr>
      </a:lvl1pPr>
      <a:lvl2pPr marL="590550" marR="0" indent="-13335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2pPr>
      <a:lvl3pPr marL="1074419" marR="0" indent="-160019"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3pPr>
      <a:lvl4pPr marL="1549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4pPr>
      <a:lvl5pPr marL="20066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forbes.com/sites/forbestechcouncil/2019/01/29/the-80-blind-spot-are-you-ignoring-unstructured-organizational-data/#6a6980c0211c"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hyperlink" Target="https://nosql-database.org/"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 Id="rId5" Type="http://schemas.openxmlformats.org/officeDocument/2006/relationships/image" Target="../media/image17.tiff"/><Relationship Id="rId4" Type="http://schemas.openxmlformats.org/officeDocument/2006/relationships/image" Target="../media/image16.tiff"/></Relationships>
</file>

<file path=ppt/slides/_rels/slide21.xml.rels><?xml version="1.0" encoding="UTF-8" standalone="yes"?>
<Relationships xmlns="http://schemas.openxmlformats.org/package/2006/relationships"><Relationship Id="rId3" Type="http://schemas.openxmlformats.org/officeDocument/2006/relationships/image" Target="../media/image15.tiff"/><Relationship Id="rId7" Type="http://schemas.openxmlformats.org/officeDocument/2006/relationships/image" Target="../media/image17.tiff"/><Relationship Id="rId2" Type="http://schemas.openxmlformats.org/officeDocument/2006/relationships/image" Target="../media/image14.tiff"/><Relationship Id="rId1" Type="http://schemas.openxmlformats.org/officeDocument/2006/relationships/slideLayout" Target="../slideLayouts/slideLayout2.xml"/><Relationship Id="rId6" Type="http://schemas.openxmlformats.org/officeDocument/2006/relationships/image" Target="../media/image16.tiff"/><Relationship Id="rId5" Type="http://schemas.openxmlformats.org/officeDocument/2006/relationships/image" Target="../media/image13.sv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5.tiff"/><Relationship Id="rId7" Type="http://schemas.openxmlformats.org/officeDocument/2006/relationships/image" Target="../media/image17.tiff"/><Relationship Id="rId2" Type="http://schemas.openxmlformats.org/officeDocument/2006/relationships/image" Target="../media/image14.tiff"/><Relationship Id="rId1" Type="http://schemas.openxmlformats.org/officeDocument/2006/relationships/slideLayout" Target="../slideLayouts/slideLayout2.xml"/><Relationship Id="rId6" Type="http://schemas.openxmlformats.org/officeDocument/2006/relationships/image" Target="../media/image16.tiff"/><Relationship Id="rId5" Type="http://schemas.openxmlformats.org/officeDocument/2006/relationships/image" Target="../media/image13.sv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5.tiff"/><Relationship Id="rId7" Type="http://schemas.openxmlformats.org/officeDocument/2006/relationships/image" Target="../media/image17.tiff"/><Relationship Id="rId2" Type="http://schemas.openxmlformats.org/officeDocument/2006/relationships/image" Target="../media/image14.tiff"/><Relationship Id="rId1" Type="http://schemas.openxmlformats.org/officeDocument/2006/relationships/slideLayout" Target="../slideLayouts/slideLayout2.xml"/><Relationship Id="rId6" Type="http://schemas.openxmlformats.org/officeDocument/2006/relationships/image" Target="../media/image16.tiff"/><Relationship Id="rId5" Type="http://schemas.openxmlformats.org/officeDocument/2006/relationships/image" Target="../media/image13.sv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8" Type="http://schemas.openxmlformats.org/officeDocument/2006/relationships/image" Target="../media/image18.tiff"/><Relationship Id="rId3" Type="http://schemas.openxmlformats.org/officeDocument/2006/relationships/image" Target="../media/image15.tiff"/><Relationship Id="rId7" Type="http://schemas.openxmlformats.org/officeDocument/2006/relationships/image" Target="../media/image17.tiff"/><Relationship Id="rId2" Type="http://schemas.openxmlformats.org/officeDocument/2006/relationships/image" Target="../media/image14.tiff"/><Relationship Id="rId1" Type="http://schemas.openxmlformats.org/officeDocument/2006/relationships/slideLayout" Target="../slideLayouts/slideLayout2.xml"/><Relationship Id="rId6" Type="http://schemas.openxmlformats.org/officeDocument/2006/relationships/image" Target="../media/image16.tiff"/><Relationship Id="rId5" Type="http://schemas.openxmlformats.org/officeDocument/2006/relationships/image" Target="../media/image13.sv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15.tiff"/><Relationship Id="rId7" Type="http://schemas.openxmlformats.org/officeDocument/2006/relationships/image" Target="../media/image19.png"/><Relationship Id="rId2" Type="http://schemas.openxmlformats.org/officeDocument/2006/relationships/image" Target="../media/image14.tiff"/><Relationship Id="rId1" Type="http://schemas.openxmlformats.org/officeDocument/2006/relationships/slideLayout" Target="../slideLayouts/slideLayout2.xml"/><Relationship Id="rId6" Type="http://schemas.openxmlformats.org/officeDocument/2006/relationships/customXml" Target="../ink/ink1.xml"/><Relationship Id="rId5" Type="http://schemas.openxmlformats.org/officeDocument/2006/relationships/image" Target="../media/image17.tiff"/><Relationship Id="rId4" Type="http://schemas.openxmlformats.org/officeDocument/2006/relationships/image" Target="../media/image16.tiff"/></Relationships>
</file>

<file path=ppt/slides/_rels/slide26.xml.rels><?xml version="1.0" encoding="UTF-8" standalone="yes"?>
<Relationships xmlns="http://schemas.openxmlformats.org/package/2006/relationships"><Relationship Id="rId3" Type="http://schemas.openxmlformats.org/officeDocument/2006/relationships/hyperlink" Target="https://insights.stackoverflow.com/trends?tags=mongodb%2Ccassandra%2Cneo4j%2Credis" TargetMode="External"/><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3" Type="http://schemas.openxmlformats.org/officeDocument/2006/relationships/image" Target="../media/image31.png"/><Relationship Id="rId18" Type="http://schemas.openxmlformats.org/officeDocument/2006/relationships/image" Target="../media/image36.jpg"/><Relationship Id="rId26" Type="http://schemas.openxmlformats.org/officeDocument/2006/relationships/image" Target="../media/image44.jpg"/><Relationship Id="rId3" Type="http://schemas.openxmlformats.org/officeDocument/2006/relationships/image" Target="../media/image21.png"/><Relationship Id="rId21" Type="http://schemas.openxmlformats.org/officeDocument/2006/relationships/image" Target="../media/image39.png"/><Relationship Id="rId34" Type="http://schemas.openxmlformats.org/officeDocument/2006/relationships/image" Target="../media/image52.png"/><Relationship Id="rId7" Type="http://schemas.openxmlformats.org/officeDocument/2006/relationships/image" Target="../media/image25.jpg"/><Relationship Id="rId12" Type="http://schemas.openxmlformats.org/officeDocument/2006/relationships/image" Target="../media/image30.jpg"/><Relationship Id="rId17" Type="http://schemas.openxmlformats.org/officeDocument/2006/relationships/image" Target="../media/image35.jpg"/><Relationship Id="rId25" Type="http://schemas.openxmlformats.org/officeDocument/2006/relationships/image" Target="../media/image43.jpg"/><Relationship Id="rId33" Type="http://schemas.openxmlformats.org/officeDocument/2006/relationships/image" Target="../media/image51.jpg"/><Relationship Id="rId2" Type="http://schemas.openxmlformats.org/officeDocument/2006/relationships/image" Target="../media/image20.png"/><Relationship Id="rId16" Type="http://schemas.openxmlformats.org/officeDocument/2006/relationships/image" Target="../media/image34.jpg"/><Relationship Id="rId20" Type="http://schemas.openxmlformats.org/officeDocument/2006/relationships/image" Target="../media/image38.jpg"/><Relationship Id="rId29" Type="http://schemas.openxmlformats.org/officeDocument/2006/relationships/image" Target="../media/image47.jpg"/><Relationship Id="rId1" Type="http://schemas.openxmlformats.org/officeDocument/2006/relationships/slideLayout" Target="../slideLayouts/slideLayout2.xml"/><Relationship Id="rId6" Type="http://schemas.openxmlformats.org/officeDocument/2006/relationships/image" Target="../media/image24.jpg"/><Relationship Id="rId11" Type="http://schemas.openxmlformats.org/officeDocument/2006/relationships/image" Target="../media/image29.jpg"/><Relationship Id="rId24" Type="http://schemas.openxmlformats.org/officeDocument/2006/relationships/image" Target="../media/image42.jpg"/><Relationship Id="rId32" Type="http://schemas.openxmlformats.org/officeDocument/2006/relationships/image" Target="../media/image50.png"/><Relationship Id="rId5" Type="http://schemas.openxmlformats.org/officeDocument/2006/relationships/image" Target="../media/image23.png"/><Relationship Id="rId15" Type="http://schemas.openxmlformats.org/officeDocument/2006/relationships/image" Target="../media/image33.jpg"/><Relationship Id="rId23" Type="http://schemas.openxmlformats.org/officeDocument/2006/relationships/image" Target="../media/image41.jpg"/><Relationship Id="rId28" Type="http://schemas.openxmlformats.org/officeDocument/2006/relationships/image" Target="../media/image46.jpg"/><Relationship Id="rId10" Type="http://schemas.openxmlformats.org/officeDocument/2006/relationships/image" Target="../media/image28.jpg"/><Relationship Id="rId19" Type="http://schemas.openxmlformats.org/officeDocument/2006/relationships/image" Target="../media/image37.jpg"/><Relationship Id="rId31" Type="http://schemas.openxmlformats.org/officeDocument/2006/relationships/image" Target="../media/image49.jpg"/><Relationship Id="rId4" Type="http://schemas.openxmlformats.org/officeDocument/2006/relationships/image" Target="../media/image22.jpg"/><Relationship Id="rId9" Type="http://schemas.openxmlformats.org/officeDocument/2006/relationships/image" Target="../media/image27.jpg"/><Relationship Id="rId14" Type="http://schemas.openxmlformats.org/officeDocument/2006/relationships/image" Target="../media/image32.jpg"/><Relationship Id="rId22" Type="http://schemas.openxmlformats.org/officeDocument/2006/relationships/image" Target="../media/image40.jpg"/><Relationship Id="rId27" Type="http://schemas.openxmlformats.org/officeDocument/2006/relationships/image" Target="../media/image45.png"/><Relationship Id="rId30" Type="http://schemas.openxmlformats.org/officeDocument/2006/relationships/image" Target="../media/image48.jpg"/><Relationship Id="rId35" Type="http://schemas.openxmlformats.org/officeDocument/2006/relationships/image" Target="../media/image53.png"/><Relationship Id="rId8" Type="http://schemas.openxmlformats.org/officeDocument/2006/relationships/image" Target="../media/image2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bsonspec.org/"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4.tif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mongodb.com/cloud/atlas"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mongodb.com/products/compass"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github.com/mongodb/mongo-python-driver" TargetMode="External"/><Relationship Id="rId2" Type="http://schemas.openxmlformats.org/officeDocument/2006/relationships/hyperlink" Target="https://api.mongodb.com/python/current/"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hyperlink" Target="https://stackoverflow.com/questions/1984325/explaining-pythons-enter-and-exit"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Dzvezdana/introduction-to-pymongo"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8" Type="http://schemas.openxmlformats.org/officeDocument/2006/relationships/hyperlink" Target="http://mongoengine.org/" TargetMode="External"/><Relationship Id="rId3" Type="http://schemas.openxmlformats.org/officeDocument/2006/relationships/hyperlink" Target="https://www.tutorialspoint.com/mongodb/mongodb_drop_database.htm" TargetMode="External"/><Relationship Id="rId7" Type="http://schemas.openxmlformats.org/officeDocument/2006/relationships/hyperlink" Target="https://realpython.com/introduction-to-mongodb-and-python/" TargetMode="External"/><Relationship Id="rId2" Type="http://schemas.openxmlformats.org/officeDocument/2006/relationships/hyperlink" Target="https://severalnines.com/database-blog/understanding-mongodb-indexes" TargetMode="External"/><Relationship Id="rId1" Type="http://schemas.openxmlformats.org/officeDocument/2006/relationships/slideLayout" Target="../slideLayouts/slideLayout2.xml"/><Relationship Id="rId6" Type="http://schemas.openxmlformats.org/officeDocument/2006/relationships/hyperlink" Target="https://motor.readthedocs.io/en/stable/" TargetMode="External"/><Relationship Id="rId5" Type="http://schemas.openxmlformats.org/officeDocument/2006/relationships/hyperlink" Target="http://zetcode.com/python/pymongo/" TargetMode="External"/><Relationship Id="rId4" Type="http://schemas.openxmlformats.org/officeDocument/2006/relationships/hyperlink" Target="https://docs.mongodb.com/manual/" TargetMode="External"/><Relationship Id="rId9" Type="http://schemas.openxmlformats.org/officeDocument/2006/relationships/image" Target="../media/image55.tif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mailto:meazer@linkit.nl" TargetMode="External"/><Relationship Id="rId2" Type="http://schemas.openxmlformats.org/officeDocument/2006/relationships/hyperlink" Target="mailto:dana@linkit.n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3387925-2BE6-2D49-8BBC-ACAFFBB35A1C}"/>
              </a:ext>
            </a:extLst>
          </p:cNvPr>
          <p:cNvGrpSpPr/>
          <p:nvPr/>
        </p:nvGrpSpPr>
        <p:grpSpPr>
          <a:xfrm>
            <a:off x="1072444" y="3207568"/>
            <a:ext cx="6107289" cy="2062101"/>
            <a:chOff x="1072444" y="3048978"/>
            <a:chExt cx="6107289" cy="2062101"/>
          </a:xfrm>
        </p:grpSpPr>
        <p:sp>
          <p:nvSpPr>
            <p:cNvPr id="10" name="TextBox 9">
              <a:extLst>
                <a:ext uri="{FF2B5EF4-FFF2-40B4-BE49-F238E27FC236}">
                  <a16:creationId xmlns:a16="http://schemas.microsoft.com/office/drawing/2014/main" id="{54EAD527-8322-9547-9B49-ACB7DD111406}"/>
                </a:ext>
              </a:extLst>
            </p:cNvPr>
            <p:cNvSpPr txBox="1"/>
            <p:nvPr/>
          </p:nvSpPr>
          <p:spPr>
            <a:xfrm>
              <a:off x="1072444" y="3048978"/>
              <a:ext cx="6107289" cy="2062101"/>
            </a:xfrm>
            <a:prstGeom prst="rect">
              <a:avLst/>
            </a:prstGeom>
            <a:noFill/>
            <a:ln w="381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Constantia" panose="02030602050306030303" pitchFamily="18" charset="0"/>
                  <a:cs typeface="Arial" panose="020B0604020202020204" pitchFamily="34" charset="0"/>
                  <a:sym typeface="Corbel"/>
                </a:rPr>
                <a:t>Introduction to </a:t>
              </a:r>
              <a:br>
                <a:rPr kumimoji="0" lang="en-US" sz="4000" b="0" i="0" u="none" strike="noStrike" cap="none" spc="0" normalizeH="0" baseline="0" dirty="0">
                  <a:ln>
                    <a:noFill/>
                  </a:ln>
                  <a:solidFill>
                    <a:srgbClr val="000000"/>
                  </a:solidFill>
                  <a:effectLst/>
                  <a:uFillTx/>
                  <a:latin typeface="Constantia" panose="02030602050306030303" pitchFamily="18" charset="0"/>
                  <a:cs typeface="Arial" panose="020B0604020202020204" pitchFamily="34" charset="0"/>
                  <a:sym typeface="Corbel"/>
                </a:rPr>
              </a:br>
              <a:r>
                <a:rPr kumimoji="0" lang="en-US" sz="4000" b="1" i="0" u="none" strike="noStrike" cap="none" spc="0" normalizeH="0" baseline="0" dirty="0">
                  <a:ln>
                    <a:noFill/>
                  </a:ln>
                  <a:solidFill>
                    <a:srgbClr val="000000"/>
                  </a:solidFill>
                  <a:effectLst/>
                  <a:uFillTx/>
                  <a:latin typeface="Constantia" panose="02030602050306030303" pitchFamily="18" charset="0"/>
                  <a:cs typeface="Arial" panose="020B0604020202020204" pitchFamily="34" charset="0"/>
                  <a:sym typeface="Corbel"/>
                </a:rPr>
                <a:t>NoSQL</a:t>
              </a:r>
              <a:r>
                <a:rPr kumimoji="0" lang="en-US" sz="4000" b="0" i="0" u="none" strike="noStrike" cap="none" spc="0" normalizeH="0" baseline="0" dirty="0">
                  <a:ln>
                    <a:noFill/>
                  </a:ln>
                  <a:solidFill>
                    <a:srgbClr val="000000"/>
                  </a:solidFill>
                  <a:effectLst/>
                  <a:uFillTx/>
                  <a:latin typeface="Constantia" panose="02030602050306030303" pitchFamily="18" charset="0"/>
                  <a:cs typeface="Arial" panose="020B0604020202020204" pitchFamily="34" charset="0"/>
                  <a:sym typeface="Corbel"/>
                </a:rPr>
                <a:t> &amp;</a:t>
              </a:r>
            </a:p>
            <a:p>
              <a:pPr marL="0" marR="0" indent="0" algn="ctr" defTabSz="914400" rtl="0" fontAlgn="auto" latinLnBrk="0" hangingPunct="0">
                <a:lnSpc>
                  <a:spcPct val="100000"/>
                </a:lnSpc>
                <a:spcBef>
                  <a:spcPts val="0"/>
                </a:spcBef>
                <a:spcAft>
                  <a:spcPts val="0"/>
                </a:spcAft>
                <a:buClrTx/>
                <a:buSzTx/>
                <a:buFontTx/>
                <a:buNone/>
                <a:tabLst/>
              </a:pPr>
              <a:r>
                <a:rPr kumimoji="0" lang="en-US" sz="4800" b="1" i="0" u="none" strike="noStrike" cap="none" spc="0" normalizeH="0" baseline="0" dirty="0">
                  <a:ln>
                    <a:noFill/>
                  </a:ln>
                  <a:solidFill>
                    <a:srgbClr val="000000"/>
                  </a:solidFill>
                  <a:effectLst/>
                  <a:uFillTx/>
                  <a:latin typeface="Constantia" panose="02030602050306030303" pitchFamily="18" charset="0"/>
                  <a:cs typeface="Arial" panose="020B0604020202020204" pitchFamily="34" charset="0"/>
                  <a:sym typeface="Corbel"/>
                </a:rPr>
                <a:t>MongoDB</a:t>
              </a:r>
            </a:p>
          </p:txBody>
        </p:sp>
        <p:sp>
          <p:nvSpPr>
            <p:cNvPr id="13" name="object 3">
              <a:extLst>
                <a:ext uri="{FF2B5EF4-FFF2-40B4-BE49-F238E27FC236}">
                  <a16:creationId xmlns:a16="http://schemas.microsoft.com/office/drawing/2014/main" id="{C7A68221-1AAC-8E43-8FA4-5FB7A7D3AA64}"/>
                </a:ext>
              </a:extLst>
            </p:cNvPr>
            <p:cNvSpPr/>
            <p:nvPr/>
          </p:nvSpPr>
          <p:spPr>
            <a:xfrm>
              <a:off x="5632862" y="3270410"/>
              <a:ext cx="1466850" cy="1466850"/>
            </a:xfrm>
            <a:prstGeom prst="rect">
              <a:avLst/>
            </a:prstGeom>
            <a:blipFill>
              <a:blip r:embed="rId2" cstate="print"/>
              <a:stretch>
                <a:fillRect/>
              </a:stretch>
            </a:blipFill>
          </p:spPr>
          <p:txBody>
            <a:bodyPr wrap="square" lIns="0" tIns="0" rIns="0" bIns="0" rtlCol="0"/>
            <a:lstStyle/>
            <a:p>
              <a:endParaRPr dirty="0"/>
            </a:p>
          </p:txBody>
        </p:sp>
      </p:grpSp>
      <p:sp>
        <p:nvSpPr>
          <p:cNvPr id="14" name="TextBox 13">
            <a:extLst>
              <a:ext uri="{FF2B5EF4-FFF2-40B4-BE49-F238E27FC236}">
                <a16:creationId xmlns:a16="http://schemas.microsoft.com/office/drawing/2014/main" id="{69C44589-3BAF-A64E-97ED-DC17EB30EEDF}"/>
              </a:ext>
            </a:extLst>
          </p:cNvPr>
          <p:cNvSpPr txBox="1"/>
          <p:nvPr/>
        </p:nvSpPr>
        <p:spPr>
          <a:xfrm>
            <a:off x="1072444" y="5466604"/>
            <a:ext cx="2099733"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Corbel"/>
                <a:ea typeface="Corbel"/>
                <a:cs typeface="Corbel"/>
                <a:sym typeface="Corbel"/>
              </a:rPr>
              <a:t>Dana Arsovska</a:t>
            </a:r>
          </a:p>
          <a:p>
            <a:pPr marL="0" marR="0" indent="0" algn="l" defTabSz="914400" rtl="0" fontAlgn="auto" latinLnBrk="0" hangingPunct="0">
              <a:lnSpc>
                <a:spcPct val="100000"/>
              </a:lnSpc>
              <a:spcBef>
                <a:spcPts val="0"/>
              </a:spcBef>
              <a:spcAft>
                <a:spcPts val="0"/>
              </a:spcAft>
              <a:buClrTx/>
              <a:buSzTx/>
              <a:buFontTx/>
              <a:buNone/>
              <a:tabLst/>
            </a:pPr>
            <a:r>
              <a:rPr lang="en-US" dirty="0"/>
              <a:t>Meazer Moti</a:t>
            </a:r>
            <a:endParaRPr kumimoji="0" lang="en-US" sz="1800" b="0" i="0" u="none" strike="noStrike" cap="none" spc="0" normalizeH="0" baseline="0" dirty="0">
              <a:ln>
                <a:noFill/>
              </a:ln>
              <a:solidFill>
                <a:srgbClr val="000000"/>
              </a:solidFill>
              <a:effectLst/>
              <a:uFillTx/>
              <a:latin typeface="Corbel"/>
              <a:ea typeface="Corbel"/>
              <a:cs typeface="Corbel"/>
              <a:sym typeface="Corbel"/>
            </a:endParaRPr>
          </a:p>
        </p:txBody>
      </p:sp>
      <p:sp>
        <p:nvSpPr>
          <p:cNvPr id="17" name="TextBox 16">
            <a:extLst>
              <a:ext uri="{FF2B5EF4-FFF2-40B4-BE49-F238E27FC236}">
                <a16:creationId xmlns:a16="http://schemas.microsoft.com/office/drawing/2014/main" id="{0444AFFF-4A9B-6A40-ADB7-4BBB30E0A877}"/>
              </a:ext>
            </a:extLst>
          </p:cNvPr>
          <p:cNvSpPr txBox="1"/>
          <p:nvPr/>
        </p:nvSpPr>
        <p:spPr>
          <a:xfrm>
            <a:off x="8923867" y="6112933"/>
            <a:ext cx="209973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a:t>February 25</a:t>
            </a:r>
            <a:r>
              <a:rPr lang="en-US" baseline="30000" dirty="0"/>
              <a:t>th</a:t>
            </a:r>
            <a:r>
              <a:rPr lang="en-US" dirty="0"/>
              <a:t>, 2020</a:t>
            </a:r>
            <a:endParaRPr kumimoji="0" lang="en-US" sz="1800" b="0" i="0" u="none" strike="noStrike" cap="none" spc="0" normalizeH="0" baseline="0" dirty="0">
              <a:ln>
                <a:noFill/>
              </a:ln>
              <a:solidFill>
                <a:srgbClr val="000000"/>
              </a:solidFill>
              <a:effectLst/>
              <a:uFillTx/>
              <a:latin typeface="Corbel"/>
              <a:ea typeface="Corbel"/>
              <a:cs typeface="Corbel"/>
              <a:sym typeface="Corbel"/>
            </a:endParaRPr>
          </a:p>
        </p:txBody>
      </p:sp>
      <p:sp>
        <p:nvSpPr>
          <p:cNvPr id="8" name="TextBox 7">
            <a:extLst>
              <a:ext uri="{FF2B5EF4-FFF2-40B4-BE49-F238E27FC236}">
                <a16:creationId xmlns:a16="http://schemas.microsoft.com/office/drawing/2014/main" id="{F0C9E86A-AEB9-FF4B-B482-BCAEE5B6A20B}"/>
              </a:ext>
            </a:extLst>
          </p:cNvPr>
          <p:cNvSpPr txBox="1"/>
          <p:nvPr/>
        </p:nvSpPr>
        <p:spPr>
          <a:xfrm>
            <a:off x="4916311" y="5534538"/>
            <a:ext cx="3796888" cy="707884"/>
          </a:xfrm>
          <a:prstGeom prst="rect">
            <a:avLst/>
          </a:prstGeom>
          <a:solidFill>
            <a:schemeClr val="bg1"/>
          </a:solidFill>
          <a:ln w="38100"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chorCtr="0">
            <a:spAutoFit/>
          </a:bodyPr>
          <a:lstStyle/>
          <a:p>
            <a:pPr marL="0" marR="0" indent="0" defTabSz="9144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Constantia" panose="02030602050306030303" pitchFamily="18" charset="0"/>
                <a:cs typeface="Arial" panose="020B0604020202020204" pitchFamily="34" charset="0"/>
                <a:sym typeface="Corbel"/>
              </a:rPr>
              <a:t>… in </a:t>
            </a:r>
            <a:endParaRPr kumimoji="0" lang="en-US" sz="4800" b="1" i="0" u="none" strike="noStrike" cap="none" spc="0" normalizeH="0" baseline="0" dirty="0">
              <a:ln>
                <a:noFill/>
              </a:ln>
              <a:solidFill>
                <a:srgbClr val="000000"/>
              </a:solidFill>
              <a:effectLst/>
              <a:uFillTx/>
              <a:latin typeface="Constantia" panose="02030602050306030303" pitchFamily="18" charset="0"/>
              <a:cs typeface="Arial" panose="020B0604020202020204" pitchFamily="34" charset="0"/>
              <a:sym typeface="Corbel"/>
            </a:endParaRPr>
          </a:p>
        </p:txBody>
      </p:sp>
      <p:pic>
        <p:nvPicPr>
          <p:cNvPr id="3" name="Picture 2">
            <a:extLst>
              <a:ext uri="{FF2B5EF4-FFF2-40B4-BE49-F238E27FC236}">
                <a16:creationId xmlns:a16="http://schemas.microsoft.com/office/drawing/2014/main" id="{E29FED53-6BB9-5041-B223-49ED09F5872E}"/>
              </a:ext>
            </a:extLst>
          </p:cNvPr>
          <p:cNvPicPr>
            <a:picLocks noChangeAspect="1"/>
          </p:cNvPicPr>
          <p:nvPr/>
        </p:nvPicPr>
        <p:blipFill>
          <a:blip r:embed="rId3"/>
          <a:stretch>
            <a:fillRect/>
          </a:stretch>
        </p:blipFill>
        <p:spPr>
          <a:xfrm>
            <a:off x="6103408" y="5388084"/>
            <a:ext cx="1076325" cy="1000793"/>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797845" y="1870478"/>
            <a:ext cx="10140559" cy="248080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80% of the data is unstructured</a:t>
            </a:r>
            <a:r>
              <a:rPr lang="en-US" dirty="0">
                <a:solidFill>
                  <a:srgbClr val="C00000"/>
                </a:solidFill>
                <a:latin typeface="Arial" panose="020B0604020202020204" pitchFamily="34" charset="0"/>
                <a:cs typeface="Arial" panose="020B0604020202020204" pitchFamily="34" charset="0"/>
              </a:rPr>
              <a:t>*</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Often, we face:</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Unrelated, indeterminate, or evolving data requirements</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Modern application storage needs that exceed the storage capabilities of traditional RDBMS databases</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Simpler or looser project objectives, able to start coding immediately</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Speed and scalability is imperative</a:t>
            </a: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err="1"/>
              <a:t>Nosql</a:t>
            </a:r>
            <a:endParaRPr lang="en-US" dirty="0"/>
          </a:p>
        </p:txBody>
      </p:sp>
      <p:sp>
        <p:nvSpPr>
          <p:cNvPr id="4" name="Rectangle 3">
            <a:extLst>
              <a:ext uri="{FF2B5EF4-FFF2-40B4-BE49-F238E27FC236}">
                <a16:creationId xmlns:a16="http://schemas.microsoft.com/office/drawing/2014/main" id="{FFC8CBDA-EF6D-9E41-A82C-420B26260C15}"/>
              </a:ext>
            </a:extLst>
          </p:cNvPr>
          <p:cNvSpPr/>
          <p:nvPr/>
        </p:nvSpPr>
        <p:spPr>
          <a:xfrm>
            <a:off x="9032112" y="5873953"/>
            <a:ext cx="1906292" cy="369332"/>
          </a:xfrm>
          <a:prstGeom prst="rect">
            <a:avLst/>
          </a:prstGeom>
        </p:spPr>
        <p:txBody>
          <a:bodyPr wrap="square">
            <a:spAutoFit/>
          </a:bodyPr>
          <a:lstStyle/>
          <a:p>
            <a:r>
              <a:rPr lang="en-US" dirty="0">
                <a:solidFill>
                  <a:srgbClr val="C00000"/>
                </a:solidFill>
                <a:latin typeface="Arial" panose="020B0604020202020204" pitchFamily="34" charset="0"/>
                <a:cs typeface="Arial" panose="020B0604020202020204" pitchFamily="34" charset="0"/>
              </a:rPr>
              <a:t>*Source:</a:t>
            </a:r>
            <a:r>
              <a:rPr lang="en-US" dirty="0">
                <a:latin typeface="Arial" panose="020B0604020202020204" pitchFamily="34" charset="0"/>
                <a:cs typeface="Arial" panose="020B0604020202020204" pitchFamily="34" charset="0"/>
              </a:rPr>
              <a:t> </a:t>
            </a:r>
            <a:r>
              <a:rPr lang="en-US" dirty="0">
                <a:hlinkClick r:id="rId2"/>
              </a:rPr>
              <a:t>Forbes</a:t>
            </a:r>
            <a:endParaRPr lang="en-US" dirty="0"/>
          </a:p>
        </p:txBody>
      </p:sp>
    </p:spTree>
    <p:extLst>
      <p:ext uri="{BB962C8B-B14F-4D97-AF65-F5344CB8AC3E}">
        <p14:creationId xmlns:p14="http://schemas.microsoft.com/office/powerpoint/2010/main" val="154454670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 name="Titel 3"/>
          <p:cNvSpPr txBox="1">
            <a:spLocks noGrp="1"/>
          </p:cNvSpPr>
          <p:nvPr>
            <p:ph type="title"/>
          </p:nvPr>
        </p:nvSpPr>
        <p:spPr>
          <a:xfrm>
            <a:off x="1224021" y="2627934"/>
            <a:ext cx="5154201" cy="645844"/>
          </a:xfrm>
          <a:prstGeom prst="rect">
            <a:avLst/>
          </a:prstGeom>
          <a:ln w="28575">
            <a:solidFill>
              <a:schemeClr val="bg1"/>
            </a:solidFill>
          </a:ln>
        </p:spPr>
        <p:txBody>
          <a:bodyPr>
            <a:normAutofit fontScale="90000"/>
          </a:bodyPr>
          <a:lstStyle/>
          <a:p>
            <a:pPr algn="ctr"/>
            <a:r>
              <a:rPr lang="en-US" dirty="0"/>
              <a:t>What is </a:t>
            </a:r>
            <a:r>
              <a:rPr lang="en-US" dirty="0" err="1"/>
              <a:t>nosql</a:t>
            </a:r>
            <a:r>
              <a:rPr lang="en-US" dirty="0"/>
              <a:t>?</a:t>
            </a:r>
            <a:endParaRPr dirty="0"/>
          </a:p>
        </p:txBody>
      </p:sp>
    </p:spTree>
    <p:extLst>
      <p:ext uri="{BB962C8B-B14F-4D97-AF65-F5344CB8AC3E}">
        <p14:creationId xmlns:p14="http://schemas.microsoft.com/office/powerpoint/2010/main" val="126402989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180619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r>
              <a:rPr lang="en-US" dirty="0">
                <a:latin typeface="Arial" panose="020B0604020202020204" pitchFamily="34" charset="0"/>
                <a:cs typeface="Arial" panose="020B0604020202020204" pitchFamily="34" charset="0"/>
              </a:rPr>
              <a:t>“Next Generation Databases mostly addressing some of the points: being </a:t>
            </a:r>
            <a:r>
              <a:rPr lang="en-US" u="sng" dirty="0">
                <a:solidFill>
                  <a:schemeClr val="accent1">
                    <a:lumMod val="50000"/>
                  </a:schemeClr>
                </a:solidFill>
                <a:latin typeface="Arial" panose="020B0604020202020204" pitchFamily="34" charset="0"/>
                <a:cs typeface="Arial" panose="020B0604020202020204" pitchFamily="34" charset="0"/>
              </a:rPr>
              <a:t>non-relational</a:t>
            </a:r>
            <a:r>
              <a:rPr lang="en-US" dirty="0">
                <a:latin typeface="Arial" panose="020B0604020202020204" pitchFamily="34" charset="0"/>
                <a:cs typeface="Arial" panose="020B0604020202020204" pitchFamily="34" charset="0"/>
              </a:rPr>
              <a:t>, </a:t>
            </a:r>
            <a:r>
              <a:rPr lang="en-US" u="sng" dirty="0">
                <a:solidFill>
                  <a:schemeClr val="accent1">
                    <a:lumMod val="50000"/>
                  </a:schemeClr>
                </a:solidFill>
                <a:latin typeface="Arial" panose="020B0604020202020204" pitchFamily="34" charset="0"/>
                <a:cs typeface="Arial" panose="020B0604020202020204" pitchFamily="34" charset="0"/>
              </a:rPr>
              <a:t>distributed</a:t>
            </a:r>
            <a:r>
              <a:rPr lang="en-US" dirty="0">
                <a:latin typeface="Arial" panose="020B0604020202020204" pitchFamily="34" charset="0"/>
                <a:cs typeface="Arial" panose="020B0604020202020204" pitchFamily="34" charset="0"/>
              </a:rPr>
              <a:t>, </a:t>
            </a:r>
            <a:r>
              <a:rPr lang="en-US" u="sng" dirty="0">
                <a:solidFill>
                  <a:schemeClr val="accent1">
                    <a:lumMod val="50000"/>
                  </a:schemeClr>
                </a:solidFill>
                <a:latin typeface="Arial" panose="020B0604020202020204" pitchFamily="34" charset="0"/>
                <a:cs typeface="Arial" panose="020B0604020202020204" pitchFamily="34" charset="0"/>
              </a:rPr>
              <a:t>open-source</a:t>
            </a:r>
            <a:r>
              <a:rPr lang="en-US" dirty="0">
                <a:latin typeface="Arial" panose="020B0604020202020204" pitchFamily="34" charset="0"/>
                <a:cs typeface="Arial" panose="020B0604020202020204" pitchFamily="34" charset="0"/>
              </a:rPr>
              <a:t> and </a:t>
            </a:r>
            <a:r>
              <a:rPr lang="en-US" u="sng" dirty="0">
                <a:solidFill>
                  <a:schemeClr val="accent1">
                    <a:lumMod val="50000"/>
                  </a:schemeClr>
                </a:solidFill>
                <a:latin typeface="Arial" panose="020B0604020202020204" pitchFamily="34" charset="0"/>
                <a:cs typeface="Arial" panose="020B0604020202020204" pitchFamily="34" charset="0"/>
              </a:rPr>
              <a:t>horizontally</a:t>
            </a:r>
            <a:r>
              <a:rPr lang="en-US" u="sng" dirty="0">
                <a:latin typeface="Arial" panose="020B0604020202020204" pitchFamily="34" charset="0"/>
                <a:cs typeface="Arial" panose="020B0604020202020204" pitchFamily="34" charset="0"/>
              </a:rPr>
              <a:t> </a:t>
            </a:r>
            <a:r>
              <a:rPr lang="en-US" u="sng" dirty="0">
                <a:solidFill>
                  <a:schemeClr val="accent1">
                    <a:lumMod val="50000"/>
                  </a:schemeClr>
                </a:solidFill>
                <a:latin typeface="Arial" panose="020B0604020202020204" pitchFamily="34" charset="0"/>
                <a:cs typeface="Arial" panose="020B0604020202020204" pitchFamily="34" charset="0"/>
              </a:rPr>
              <a:t>scalable</a:t>
            </a:r>
            <a:r>
              <a:rPr lang="en-US" dirty="0">
                <a:latin typeface="Arial" panose="020B0604020202020204" pitchFamily="34" charset="0"/>
                <a:cs typeface="Arial" panose="020B0604020202020204" pitchFamily="34" charset="0"/>
              </a:rPr>
              <a:t>… </a:t>
            </a:r>
            <a:r>
              <a:rPr lang="en-US" u="sng" dirty="0">
                <a:solidFill>
                  <a:schemeClr val="accent1">
                    <a:lumMod val="50000"/>
                  </a:schemeClr>
                </a:solidFill>
                <a:latin typeface="Arial" panose="020B0604020202020204" pitchFamily="34" charset="0"/>
                <a:cs typeface="Arial" panose="020B0604020202020204" pitchFamily="34" charset="0"/>
              </a:rPr>
              <a:t>schema-free</a:t>
            </a:r>
            <a:r>
              <a:rPr lang="en-US" dirty="0">
                <a:latin typeface="Arial" panose="020B0604020202020204" pitchFamily="34" charset="0"/>
                <a:cs typeface="Arial" panose="020B0604020202020204" pitchFamily="34" charset="0"/>
              </a:rPr>
              <a:t>, </a:t>
            </a:r>
            <a:r>
              <a:rPr lang="en-US" u="sng" dirty="0">
                <a:solidFill>
                  <a:schemeClr val="accent1">
                    <a:lumMod val="50000"/>
                  </a:schemeClr>
                </a:solidFill>
                <a:latin typeface="Arial" panose="020B0604020202020204" pitchFamily="34" charset="0"/>
                <a:cs typeface="Arial" panose="020B0604020202020204" pitchFamily="34" charset="0"/>
              </a:rPr>
              <a:t>easy replication support</a:t>
            </a:r>
            <a:r>
              <a:rPr lang="en-US" dirty="0">
                <a:latin typeface="Arial" panose="020B0604020202020204" pitchFamily="34" charset="0"/>
                <a:cs typeface="Arial" panose="020B0604020202020204" pitchFamily="34" charset="0"/>
              </a:rPr>
              <a:t>, </a:t>
            </a:r>
            <a:r>
              <a:rPr lang="en-US" u="sng" dirty="0">
                <a:solidFill>
                  <a:schemeClr val="accent1">
                    <a:lumMod val="50000"/>
                  </a:schemeClr>
                </a:solidFill>
                <a:latin typeface="Arial" panose="020B0604020202020204" pitchFamily="34" charset="0"/>
                <a:cs typeface="Arial" panose="020B0604020202020204" pitchFamily="34" charset="0"/>
              </a:rPr>
              <a:t>simple API</a:t>
            </a:r>
            <a:r>
              <a:rPr lang="en-US" dirty="0">
                <a:latin typeface="Arial" panose="020B0604020202020204" pitchFamily="34" charset="0"/>
                <a:cs typeface="Arial" panose="020B0604020202020204" pitchFamily="34" charset="0"/>
              </a:rPr>
              <a:t>, </a:t>
            </a:r>
            <a:r>
              <a:rPr lang="en-US" u="sng" dirty="0">
                <a:solidFill>
                  <a:schemeClr val="accent1">
                    <a:lumMod val="50000"/>
                  </a:schemeClr>
                </a:solidFill>
                <a:latin typeface="Arial" panose="020B0604020202020204" pitchFamily="34" charset="0"/>
                <a:cs typeface="Arial" panose="020B0604020202020204" pitchFamily="34" charset="0"/>
              </a:rPr>
              <a:t>eventually consistent</a:t>
            </a:r>
            <a:r>
              <a:rPr lang="en-US" dirty="0"/>
              <a:t>, </a:t>
            </a:r>
            <a:r>
              <a:rPr lang="en-US" u="sng" dirty="0">
                <a:solidFill>
                  <a:schemeClr val="accent1">
                    <a:lumMod val="50000"/>
                  </a:schemeClr>
                </a:solidFill>
                <a:latin typeface="Arial" panose="020B0604020202020204" pitchFamily="34" charset="0"/>
                <a:cs typeface="Arial" panose="020B0604020202020204" pitchFamily="34" charset="0"/>
              </a:rPr>
              <a:t>a huge amount of data</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							</a:t>
            </a:r>
            <a:r>
              <a:rPr lang="en-US" dirty="0">
                <a:hlinkClick r:id="rId2"/>
              </a:rPr>
              <a:t>https://nosql-database.org/</a:t>
            </a:r>
            <a:endParaRPr lang="en-US" dirty="0">
              <a:latin typeface="Arial" panose="020B0604020202020204" pitchFamily="34" charset="0"/>
              <a:cs typeface="Arial" panose="020B0604020202020204" pitchFamily="34" charset="0"/>
            </a:endParaRPr>
          </a:p>
          <a:p>
            <a:pPr marL="342900" indent="-342900">
              <a:buFont typeface="Arial"/>
              <a:buChar char="•"/>
            </a:pPr>
            <a:endParaRPr lang="en-US"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What is No-SQL?</a:t>
            </a:r>
          </a:p>
        </p:txBody>
      </p:sp>
      <p:sp>
        <p:nvSpPr>
          <p:cNvPr id="4" name="Text Placeholder 1">
            <a:extLst>
              <a:ext uri="{FF2B5EF4-FFF2-40B4-BE49-F238E27FC236}">
                <a16:creationId xmlns:a16="http://schemas.microsoft.com/office/drawing/2014/main" id="{38C48F6A-9535-964A-A71E-C0D6C45715BF}"/>
              </a:ext>
            </a:extLst>
          </p:cNvPr>
          <p:cNvSpPr txBox="1">
            <a:spLocks/>
          </p:cNvSpPr>
          <p:nvPr/>
        </p:nvSpPr>
        <p:spPr>
          <a:xfrm>
            <a:off x="2716957" y="4148694"/>
            <a:ext cx="2904911" cy="180619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Non-relational </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Distributed </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Open-source  </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Horizontally scalable</a:t>
            </a:r>
          </a:p>
        </p:txBody>
      </p:sp>
      <p:sp>
        <p:nvSpPr>
          <p:cNvPr id="6" name="Text Placeholder 1">
            <a:extLst>
              <a:ext uri="{FF2B5EF4-FFF2-40B4-BE49-F238E27FC236}">
                <a16:creationId xmlns:a16="http://schemas.microsoft.com/office/drawing/2014/main" id="{958C5C97-310F-A24D-95FE-FB13500C1052}"/>
              </a:ext>
            </a:extLst>
          </p:cNvPr>
          <p:cNvSpPr txBox="1">
            <a:spLocks/>
          </p:cNvSpPr>
          <p:nvPr/>
        </p:nvSpPr>
        <p:spPr>
          <a:xfrm>
            <a:off x="6096000" y="4148694"/>
            <a:ext cx="3460045" cy="180619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Schema-free </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Easy replication support </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Simple API  </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Eventually consistent</a:t>
            </a:r>
          </a:p>
        </p:txBody>
      </p:sp>
    </p:spTree>
    <p:extLst>
      <p:ext uri="{BB962C8B-B14F-4D97-AF65-F5344CB8AC3E}">
        <p14:creationId xmlns:p14="http://schemas.microsoft.com/office/powerpoint/2010/main" val="113504497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2824653" y="399958"/>
            <a:ext cx="6287911" cy="815740"/>
          </a:xfrm>
        </p:spPr>
        <p:txBody>
          <a:bodyPr>
            <a:normAutofit fontScale="90000"/>
          </a:bodyPr>
          <a:lstStyle/>
          <a:p>
            <a:r>
              <a:rPr lang="en-US" dirty="0"/>
              <a:t>Database Structure</a:t>
            </a:r>
          </a:p>
        </p:txBody>
      </p:sp>
      <p:sp>
        <p:nvSpPr>
          <p:cNvPr id="39" name="Text Placeholder 1">
            <a:extLst>
              <a:ext uri="{FF2B5EF4-FFF2-40B4-BE49-F238E27FC236}">
                <a16:creationId xmlns:a16="http://schemas.microsoft.com/office/drawing/2014/main" id="{85DACB15-A8EC-6248-BF89-B8B1CA361776}"/>
              </a:ext>
            </a:extLst>
          </p:cNvPr>
          <p:cNvSpPr txBox="1">
            <a:spLocks/>
          </p:cNvSpPr>
          <p:nvPr/>
        </p:nvSpPr>
        <p:spPr>
          <a:xfrm>
            <a:off x="2719200" y="1525026"/>
            <a:ext cx="6502399"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No SCHEMA!</a:t>
            </a:r>
          </a:p>
        </p:txBody>
      </p:sp>
      <p:sp>
        <p:nvSpPr>
          <p:cNvPr id="57" name="Text Placeholder 1">
            <a:extLst>
              <a:ext uri="{FF2B5EF4-FFF2-40B4-BE49-F238E27FC236}">
                <a16:creationId xmlns:a16="http://schemas.microsoft.com/office/drawing/2014/main" id="{36A730FD-5D92-B14D-82EC-C50AEE2F9F28}"/>
              </a:ext>
            </a:extLst>
          </p:cNvPr>
          <p:cNvSpPr txBox="1">
            <a:spLocks/>
          </p:cNvSpPr>
          <p:nvPr/>
        </p:nvSpPr>
        <p:spPr>
          <a:xfrm>
            <a:off x="1630890" y="2481831"/>
            <a:ext cx="1514480"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Id: 1</a:t>
            </a:r>
            <a:endParaRPr lang="en-US" sz="2400" dirty="0">
              <a:solidFill>
                <a:schemeClr val="tx1"/>
              </a:solidFill>
              <a:latin typeface="Arial" panose="020B0604020202020204" pitchFamily="34" charset="0"/>
              <a:cs typeface="Arial" panose="020B0604020202020204" pitchFamily="34" charset="0"/>
            </a:endParaRPr>
          </a:p>
        </p:txBody>
      </p:sp>
      <p:sp>
        <p:nvSpPr>
          <p:cNvPr id="58" name="Text Placeholder 1">
            <a:extLst>
              <a:ext uri="{FF2B5EF4-FFF2-40B4-BE49-F238E27FC236}">
                <a16:creationId xmlns:a16="http://schemas.microsoft.com/office/drawing/2014/main" id="{BD73B731-8CF9-0642-B749-3803394EDE68}"/>
              </a:ext>
            </a:extLst>
          </p:cNvPr>
          <p:cNvSpPr txBox="1">
            <a:spLocks/>
          </p:cNvSpPr>
          <p:nvPr/>
        </p:nvSpPr>
        <p:spPr>
          <a:xfrm>
            <a:off x="1633673" y="3117406"/>
            <a:ext cx="1514480"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Id: 2</a:t>
            </a:r>
            <a:endParaRPr lang="en-US" sz="2400" dirty="0">
              <a:solidFill>
                <a:schemeClr val="tx1"/>
              </a:solidFill>
              <a:latin typeface="Arial" panose="020B0604020202020204" pitchFamily="34" charset="0"/>
              <a:cs typeface="Arial" panose="020B0604020202020204" pitchFamily="34" charset="0"/>
            </a:endParaRPr>
          </a:p>
        </p:txBody>
      </p:sp>
      <p:sp>
        <p:nvSpPr>
          <p:cNvPr id="59" name="Text Placeholder 1">
            <a:extLst>
              <a:ext uri="{FF2B5EF4-FFF2-40B4-BE49-F238E27FC236}">
                <a16:creationId xmlns:a16="http://schemas.microsoft.com/office/drawing/2014/main" id="{32709FA4-3FEE-3749-9873-CC2FB4B33CDE}"/>
              </a:ext>
            </a:extLst>
          </p:cNvPr>
          <p:cNvSpPr txBox="1">
            <a:spLocks/>
          </p:cNvSpPr>
          <p:nvPr/>
        </p:nvSpPr>
        <p:spPr>
          <a:xfrm>
            <a:off x="1630890" y="3752981"/>
            <a:ext cx="1514480"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Id: 3</a:t>
            </a:r>
            <a:endParaRPr lang="en-US" sz="2400" dirty="0">
              <a:solidFill>
                <a:schemeClr val="tx1"/>
              </a:solidFill>
              <a:latin typeface="Arial" panose="020B0604020202020204" pitchFamily="34" charset="0"/>
              <a:cs typeface="Arial" panose="020B0604020202020204" pitchFamily="34" charset="0"/>
            </a:endParaRPr>
          </a:p>
        </p:txBody>
      </p:sp>
      <p:sp>
        <p:nvSpPr>
          <p:cNvPr id="61" name="Text Placeholder 1">
            <a:extLst>
              <a:ext uri="{FF2B5EF4-FFF2-40B4-BE49-F238E27FC236}">
                <a16:creationId xmlns:a16="http://schemas.microsoft.com/office/drawing/2014/main" id="{C7C80FD1-D7F9-6D4E-BE07-C9A24B865698}"/>
              </a:ext>
            </a:extLst>
          </p:cNvPr>
          <p:cNvSpPr txBox="1">
            <a:spLocks/>
          </p:cNvSpPr>
          <p:nvPr/>
        </p:nvSpPr>
        <p:spPr>
          <a:xfrm>
            <a:off x="3769252" y="3748349"/>
            <a:ext cx="1626132"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Name: Meazer</a:t>
            </a:r>
            <a:endParaRPr lang="en-US" sz="2400" dirty="0">
              <a:solidFill>
                <a:schemeClr val="tx1"/>
              </a:solidFill>
              <a:latin typeface="Arial" panose="020B0604020202020204" pitchFamily="34" charset="0"/>
              <a:cs typeface="Arial" panose="020B0604020202020204" pitchFamily="34" charset="0"/>
            </a:endParaRPr>
          </a:p>
        </p:txBody>
      </p:sp>
      <p:sp>
        <p:nvSpPr>
          <p:cNvPr id="62" name="Text Placeholder 1">
            <a:extLst>
              <a:ext uri="{FF2B5EF4-FFF2-40B4-BE49-F238E27FC236}">
                <a16:creationId xmlns:a16="http://schemas.microsoft.com/office/drawing/2014/main" id="{DE46D3E3-D0A3-9240-BAED-BB4B8CD6D4B8}"/>
              </a:ext>
            </a:extLst>
          </p:cNvPr>
          <p:cNvSpPr txBox="1">
            <a:spLocks/>
          </p:cNvSpPr>
          <p:nvPr/>
        </p:nvSpPr>
        <p:spPr>
          <a:xfrm>
            <a:off x="3769252" y="2481831"/>
            <a:ext cx="1626132"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Name: Dana</a:t>
            </a:r>
            <a:endParaRPr lang="en-US" sz="2400" dirty="0">
              <a:solidFill>
                <a:schemeClr val="tx1"/>
              </a:solidFill>
              <a:latin typeface="Arial" panose="020B0604020202020204" pitchFamily="34" charset="0"/>
              <a:cs typeface="Arial" panose="020B0604020202020204" pitchFamily="34" charset="0"/>
            </a:endParaRPr>
          </a:p>
        </p:txBody>
      </p:sp>
      <p:sp>
        <p:nvSpPr>
          <p:cNvPr id="63" name="Text Placeholder 1">
            <a:extLst>
              <a:ext uri="{FF2B5EF4-FFF2-40B4-BE49-F238E27FC236}">
                <a16:creationId xmlns:a16="http://schemas.microsoft.com/office/drawing/2014/main" id="{F3881C3B-B77C-2A4F-ABC5-BF59AF5EE6DF}"/>
              </a:ext>
            </a:extLst>
          </p:cNvPr>
          <p:cNvSpPr txBox="1">
            <a:spLocks/>
          </p:cNvSpPr>
          <p:nvPr/>
        </p:nvSpPr>
        <p:spPr>
          <a:xfrm>
            <a:off x="6096000" y="2481831"/>
            <a:ext cx="1626132"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City: Utrecht</a:t>
            </a:r>
            <a:endParaRPr lang="en-US" sz="2400" dirty="0">
              <a:solidFill>
                <a:schemeClr val="tx1"/>
              </a:solidFill>
              <a:latin typeface="Arial" panose="020B0604020202020204" pitchFamily="34" charset="0"/>
              <a:cs typeface="Arial" panose="020B0604020202020204" pitchFamily="34" charset="0"/>
            </a:endParaRPr>
          </a:p>
        </p:txBody>
      </p:sp>
      <p:sp>
        <p:nvSpPr>
          <p:cNvPr id="64" name="Text Placeholder 1">
            <a:extLst>
              <a:ext uri="{FF2B5EF4-FFF2-40B4-BE49-F238E27FC236}">
                <a16:creationId xmlns:a16="http://schemas.microsoft.com/office/drawing/2014/main" id="{0CE3DF5B-FA21-0C4A-B064-B3128F487D97}"/>
              </a:ext>
            </a:extLst>
          </p:cNvPr>
          <p:cNvSpPr txBox="1">
            <a:spLocks/>
          </p:cNvSpPr>
          <p:nvPr/>
        </p:nvSpPr>
        <p:spPr>
          <a:xfrm>
            <a:off x="6096000" y="3117406"/>
            <a:ext cx="1626132"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City: Leiden</a:t>
            </a:r>
            <a:endParaRPr lang="en-US" sz="2400" dirty="0">
              <a:solidFill>
                <a:schemeClr val="tx1"/>
              </a:solidFill>
              <a:latin typeface="Arial" panose="020B0604020202020204" pitchFamily="34" charset="0"/>
              <a:cs typeface="Arial" panose="020B0604020202020204" pitchFamily="34" charset="0"/>
            </a:endParaRPr>
          </a:p>
        </p:txBody>
      </p:sp>
      <p:sp>
        <p:nvSpPr>
          <p:cNvPr id="65" name="Text Placeholder 1">
            <a:extLst>
              <a:ext uri="{FF2B5EF4-FFF2-40B4-BE49-F238E27FC236}">
                <a16:creationId xmlns:a16="http://schemas.microsoft.com/office/drawing/2014/main" id="{EFC983B0-EC14-D149-B63C-85C1A042C158}"/>
              </a:ext>
            </a:extLst>
          </p:cNvPr>
          <p:cNvSpPr txBox="1">
            <a:spLocks/>
          </p:cNvSpPr>
          <p:nvPr/>
        </p:nvSpPr>
        <p:spPr>
          <a:xfrm>
            <a:off x="8233566" y="2481831"/>
            <a:ext cx="1626132"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a:t>
            </a:r>
            <a:endParaRPr lang="en-US" sz="2400" dirty="0">
              <a:solidFill>
                <a:schemeClr val="tx1"/>
              </a:solidFill>
              <a:latin typeface="Arial" panose="020B0604020202020204" pitchFamily="34" charset="0"/>
              <a:cs typeface="Arial" panose="020B0604020202020204" pitchFamily="34" charset="0"/>
            </a:endParaRPr>
          </a:p>
        </p:txBody>
      </p:sp>
      <p:sp>
        <p:nvSpPr>
          <p:cNvPr id="66" name="Text Placeholder 1">
            <a:extLst>
              <a:ext uri="{FF2B5EF4-FFF2-40B4-BE49-F238E27FC236}">
                <a16:creationId xmlns:a16="http://schemas.microsoft.com/office/drawing/2014/main" id="{43F6BD60-F32D-9F4E-8F94-F6CCE6400CD5}"/>
              </a:ext>
            </a:extLst>
          </p:cNvPr>
          <p:cNvSpPr txBox="1">
            <a:spLocks/>
          </p:cNvSpPr>
          <p:nvPr/>
        </p:nvSpPr>
        <p:spPr>
          <a:xfrm>
            <a:off x="8233566" y="3117406"/>
            <a:ext cx="1626132"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a:t>
            </a:r>
            <a:endParaRPr lang="en-US" sz="2400" dirty="0">
              <a:solidFill>
                <a:schemeClr val="tx1"/>
              </a:solidFill>
              <a:latin typeface="Arial" panose="020B0604020202020204" pitchFamily="34" charset="0"/>
              <a:cs typeface="Arial" panose="020B0604020202020204" pitchFamily="34" charset="0"/>
            </a:endParaRPr>
          </a:p>
        </p:txBody>
      </p:sp>
      <p:sp>
        <p:nvSpPr>
          <p:cNvPr id="67" name="Text Placeholder 1">
            <a:extLst>
              <a:ext uri="{FF2B5EF4-FFF2-40B4-BE49-F238E27FC236}">
                <a16:creationId xmlns:a16="http://schemas.microsoft.com/office/drawing/2014/main" id="{D743047E-CEF3-FC4D-8697-CD9C4EE8C662}"/>
              </a:ext>
            </a:extLst>
          </p:cNvPr>
          <p:cNvSpPr txBox="1">
            <a:spLocks/>
          </p:cNvSpPr>
          <p:nvPr/>
        </p:nvSpPr>
        <p:spPr>
          <a:xfrm>
            <a:off x="8233566" y="3748349"/>
            <a:ext cx="1626132"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a:t>
            </a:r>
            <a:endParaRPr lang="en-US" sz="24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688737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2824653" y="399958"/>
            <a:ext cx="6287911" cy="815740"/>
          </a:xfrm>
        </p:spPr>
        <p:txBody>
          <a:bodyPr>
            <a:normAutofit fontScale="90000"/>
          </a:bodyPr>
          <a:lstStyle/>
          <a:p>
            <a:r>
              <a:rPr lang="en-US" dirty="0"/>
              <a:t>Database Structure</a:t>
            </a:r>
          </a:p>
        </p:txBody>
      </p:sp>
      <p:grpSp>
        <p:nvGrpSpPr>
          <p:cNvPr id="90" name="Group 89">
            <a:extLst>
              <a:ext uri="{FF2B5EF4-FFF2-40B4-BE49-F238E27FC236}">
                <a16:creationId xmlns:a16="http://schemas.microsoft.com/office/drawing/2014/main" id="{72DAF8C9-0647-CD49-A0A3-CFB3D1D1A6BB}"/>
              </a:ext>
            </a:extLst>
          </p:cNvPr>
          <p:cNvGrpSpPr/>
          <p:nvPr/>
        </p:nvGrpSpPr>
        <p:grpSpPr>
          <a:xfrm>
            <a:off x="1027033" y="1724723"/>
            <a:ext cx="8716057" cy="3267690"/>
            <a:chOff x="1027033" y="1724723"/>
            <a:chExt cx="8716057" cy="3267690"/>
          </a:xfrm>
        </p:grpSpPr>
        <p:sp>
          <p:nvSpPr>
            <p:cNvPr id="39" name="Text Placeholder 1">
              <a:extLst>
                <a:ext uri="{FF2B5EF4-FFF2-40B4-BE49-F238E27FC236}">
                  <a16:creationId xmlns:a16="http://schemas.microsoft.com/office/drawing/2014/main" id="{85DACB15-A8EC-6248-BF89-B8B1CA361776}"/>
                </a:ext>
              </a:extLst>
            </p:cNvPr>
            <p:cNvSpPr txBox="1">
              <a:spLocks/>
            </p:cNvSpPr>
            <p:nvPr/>
          </p:nvSpPr>
          <p:spPr>
            <a:xfrm>
              <a:off x="1027034" y="1724723"/>
              <a:ext cx="250444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Database</a:t>
              </a:r>
            </a:p>
          </p:txBody>
        </p:sp>
        <p:sp>
          <p:nvSpPr>
            <p:cNvPr id="70" name="Text Placeholder 1">
              <a:extLst>
                <a:ext uri="{FF2B5EF4-FFF2-40B4-BE49-F238E27FC236}">
                  <a16:creationId xmlns:a16="http://schemas.microsoft.com/office/drawing/2014/main" id="{393DCD1B-B536-AF4D-B5AD-0A1F31C3032B}"/>
                </a:ext>
              </a:extLst>
            </p:cNvPr>
            <p:cNvSpPr txBox="1">
              <a:spLocks/>
            </p:cNvSpPr>
            <p:nvPr/>
          </p:nvSpPr>
          <p:spPr>
            <a:xfrm>
              <a:off x="1027034" y="2644378"/>
              <a:ext cx="250444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Collection</a:t>
              </a:r>
            </a:p>
          </p:txBody>
        </p:sp>
        <p:sp>
          <p:nvSpPr>
            <p:cNvPr id="71" name="Text Placeholder 1">
              <a:extLst>
                <a:ext uri="{FF2B5EF4-FFF2-40B4-BE49-F238E27FC236}">
                  <a16:creationId xmlns:a16="http://schemas.microsoft.com/office/drawing/2014/main" id="{55A5371B-841A-8546-9CF0-81ED5D8F081F}"/>
                </a:ext>
              </a:extLst>
            </p:cNvPr>
            <p:cNvSpPr txBox="1">
              <a:spLocks/>
            </p:cNvSpPr>
            <p:nvPr/>
          </p:nvSpPr>
          <p:spPr>
            <a:xfrm>
              <a:off x="1027033" y="3723130"/>
              <a:ext cx="2504441" cy="1269283"/>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Document</a:t>
              </a:r>
            </a:p>
          </p:txBody>
        </p:sp>
        <p:sp>
          <p:nvSpPr>
            <p:cNvPr id="72" name="Text Placeholder 1">
              <a:extLst>
                <a:ext uri="{FF2B5EF4-FFF2-40B4-BE49-F238E27FC236}">
                  <a16:creationId xmlns:a16="http://schemas.microsoft.com/office/drawing/2014/main" id="{9AED43D6-DE8B-7847-849A-9B964A32D110}"/>
                </a:ext>
              </a:extLst>
            </p:cNvPr>
            <p:cNvSpPr txBox="1">
              <a:spLocks/>
            </p:cNvSpPr>
            <p:nvPr/>
          </p:nvSpPr>
          <p:spPr>
            <a:xfrm>
              <a:off x="3531474" y="1724723"/>
              <a:ext cx="6211616"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Shop</a:t>
              </a:r>
            </a:p>
          </p:txBody>
        </p:sp>
        <p:sp>
          <p:nvSpPr>
            <p:cNvPr id="73" name="Text Placeholder 1">
              <a:extLst>
                <a:ext uri="{FF2B5EF4-FFF2-40B4-BE49-F238E27FC236}">
                  <a16:creationId xmlns:a16="http://schemas.microsoft.com/office/drawing/2014/main" id="{5FA1A5B3-F0E6-DE44-BF27-F4BD2AFED10C}"/>
                </a:ext>
              </a:extLst>
            </p:cNvPr>
            <p:cNvSpPr txBox="1">
              <a:spLocks/>
            </p:cNvSpPr>
            <p:nvPr/>
          </p:nvSpPr>
          <p:spPr>
            <a:xfrm>
              <a:off x="3531474" y="2644377"/>
              <a:ext cx="6211616"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2800" dirty="0">
                  <a:solidFill>
                    <a:schemeClr val="accent1">
                      <a:lumMod val="50000"/>
                    </a:schemeClr>
                  </a:solidFill>
                  <a:latin typeface="Arial" panose="020B0604020202020204" pitchFamily="34" charset="0"/>
                  <a:cs typeface="Arial" panose="020B0604020202020204" pitchFamily="34" charset="0"/>
                </a:rPr>
                <a:t>		User 		Product</a:t>
              </a:r>
            </a:p>
          </p:txBody>
        </p:sp>
        <p:sp>
          <p:nvSpPr>
            <p:cNvPr id="74" name="Text Placeholder 1">
              <a:extLst>
                <a:ext uri="{FF2B5EF4-FFF2-40B4-BE49-F238E27FC236}">
                  <a16:creationId xmlns:a16="http://schemas.microsoft.com/office/drawing/2014/main" id="{41561D42-1A7C-FA40-890D-AD72CC0D8CCA}"/>
                </a:ext>
              </a:extLst>
            </p:cNvPr>
            <p:cNvSpPr txBox="1">
              <a:spLocks/>
            </p:cNvSpPr>
            <p:nvPr/>
          </p:nvSpPr>
          <p:spPr>
            <a:xfrm>
              <a:off x="3531474" y="3723130"/>
              <a:ext cx="6211616" cy="1269283"/>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endParaRPr lang="en-US" sz="2800" dirty="0">
                <a:solidFill>
                  <a:schemeClr val="accent1">
                    <a:lumMod val="50000"/>
                  </a:schemeClr>
                </a:solidFill>
                <a:latin typeface="Arial" panose="020B0604020202020204" pitchFamily="34" charset="0"/>
                <a:cs typeface="Arial" panose="020B0604020202020204" pitchFamily="34" charset="0"/>
              </a:endParaRPr>
            </a:p>
          </p:txBody>
        </p:sp>
        <p:cxnSp>
          <p:nvCxnSpPr>
            <p:cNvPr id="77" name="Straight Connector 76">
              <a:extLst>
                <a:ext uri="{FF2B5EF4-FFF2-40B4-BE49-F238E27FC236}">
                  <a16:creationId xmlns:a16="http://schemas.microsoft.com/office/drawing/2014/main" id="{DB472A91-B1C5-3F46-9689-54C5E7B3E809}"/>
                </a:ext>
              </a:extLst>
            </p:cNvPr>
            <p:cNvCxnSpPr>
              <a:stCxn id="72" idx="2"/>
            </p:cNvCxnSpPr>
            <p:nvPr/>
          </p:nvCxnSpPr>
          <p:spPr>
            <a:xfrm flipH="1">
              <a:off x="5801710" y="2215215"/>
              <a:ext cx="835572" cy="429162"/>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sp>
          <p:nvSpPr>
            <p:cNvPr id="82" name="Rectangle 81">
              <a:extLst>
                <a:ext uri="{FF2B5EF4-FFF2-40B4-BE49-F238E27FC236}">
                  <a16:creationId xmlns:a16="http://schemas.microsoft.com/office/drawing/2014/main" id="{0F73A3DE-A4E7-0742-B21C-A0025E457EF2}"/>
                </a:ext>
              </a:extLst>
            </p:cNvPr>
            <p:cNvSpPr/>
            <p:nvPr/>
          </p:nvSpPr>
          <p:spPr>
            <a:xfrm>
              <a:off x="3848446" y="3914933"/>
              <a:ext cx="3437278" cy="885676"/>
            </a:xfrm>
            <a:prstGeom prst="rect">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orbel"/>
                <a:ea typeface="Corbel"/>
                <a:cs typeface="Corbel"/>
                <a:sym typeface="Corbel"/>
              </a:endParaRPr>
            </a:p>
          </p:txBody>
        </p:sp>
        <p:cxnSp>
          <p:nvCxnSpPr>
            <p:cNvPr id="79" name="Straight Connector 78">
              <a:extLst>
                <a:ext uri="{FF2B5EF4-FFF2-40B4-BE49-F238E27FC236}">
                  <a16:creationId xmlns:a16="http://schemas.microsoft.com/office/drawing/2014/main" id="{90A85C5A-5A62-3B45-87FD-FA1FD470FC26}"/>
                </a:ext>
              </a:extLst>
            </p:cNvPr>
            <p:cNvCxnSpPr>
              <a:stCxn id="72" idx="2"/>
            </p:cNvCxnSpPr>
            <p:nvPr/>
          </p:nvCxnSpPr>
          <p:spPr>
            <a:xfrm>
              <a:off x="6637282" y="2215215"/>
              <a:ext cx="825063" cy="429162"/>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cxnSp>
          <p:nvCxnSpPr>
            <p:cNvPr id="81" name="Straight Connector 80">
              <a:extLst>
                <a:ext uri="{FF2B5EF4-FFF2-40B4-BE49-F238E27FC236}">
                  <a16:creationId xmlns:a16="http://schemas.microsoft.com/office/drawing/2014/main" id="{4D70DAA4-9494-A24D-93F1-0BD52C420DA0}"/>
                </a:ext>
              </a:extLst>
            </p:cNvPr>
            <p:cNvCxnSpPr>
              <a:cxnSpLocks/>
            </p:cNvCxnSpPr>
            <p:nvPr/>
          </p:nvCxnSpPr>
          <p:spPr>
            <a:xfrm flipH="1">
              <a:off x="5035381" y="3134869"/>
              <a:ext cx="629696" cy="780064"/>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sp>
          <p:nvSpPr>
            <p:cNvPr id="85" name="Rectangle 84">
              <a:extLst>
                <a:ext uri="{FF2B5EF4-FFF2-40B4-BE49-F238E27FC236}">
                  <a16:creationId xmlns:a16="http://schemas.microsoft.com/office/drawing/2014/main" id="{92B0AD08-782D-3B4C-A247-6194A2732FC8}"/>
                </a:ext>
              </a:extLst>
            </p:cNvPr>
            <p:cNvSpPr/>
            <p:nvPr/>
          </p:nvSpPr>
          <p:spPr>
            <a:xfrm>
              <a:off x="7819757" y="3914933"/>
              <a:ext cx="1776188" cy="885676"/>
            </a:xfrm>
            <a:prstGeom prst="rect">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orbel"/>
                <a:ea typeface="Corbel"/>
                <a:cs typeface="Corbel"/>
                <a:sym typeface="Corbel"/>
              </a:endParaRPr>
            </a:p>
          </p:txBody>
        </p:sp>
        <p:sp>
          <p:nvSpPr>
            <p:cNvPr id="75" name="TextBox 74">
              <a:extLst>
                <a:ext uri="{FF2B5EF4-FFF2-40B4-BE49-F238E27FC236}">
                  <a16:creationId xmlns:a16="http://schemas.microsoft.com/office/drawing/2014/main" id="{FCC704DD-CB61-A841-9FEB-B9DA5482C509}"/>
                </a:ext>
              </a:extLst>
            </p:cNvPr>
            <p:cNvSpPr txBox="1"/>
            <p:nvPr/>
          </p:nvSpPr>
          <p:spPr>
            <a:xfrm>
              <a:off x="3888432" y="3988440"/>
              <a:ext cx="5835891" cy="954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1400" dirty="0">
                  <a:solidFill>
                    <a:schemeClr val="tx1"/>
                  </a:solidFill>
                  <a:latin typeface="Arial" panose="020B0604020202020204" pitchFamily="34" charset="0"/>
                  <a:cs typeface="Arial" panose="020B0604020202020204" pitchFamily="34" charset="0"/>
                </a:rPr>
                <a:t>{id: 1, name: “Dana”, city: “Utrecht”}                          {id: 2, price: 10.99}</a:t>
              </a:r>
            </a:p>
            <a:p>
              <a:r>
                <a:rPr lang="en-US" sz="1400" dirty="0">
                  <a:solidFill>
                    <a:schemeClr val="tx1"/>
                  </a:solidFill>
                  <a:latin typeface="Arial" panose="020B0604020202020204" pitchFamily="34" charset="0"/>
                  <a:cs typeface="Arial" panose="020B0604020202020204" pitchFamily="34" charset="0"/>
                </a:rPr>
                <a:t>{id: 2, name: “Meazer”, city: “Amsterdam”}                {id: 1, price:  90.99}</a:t>
              </a:r>
              <a:endParaRPr lang="en-US" sz="1400" dirty="0"/>
            </a:p>
            <a:p>
              <a:r>
                <a:rPr lang="en-US" sz="1400" dirty="0">
                  <a:solidFill>
                    <a:schemeClr val="tx1"/>
                  </a:solidFill>
                  <a:latin typeface="Arial" panose="020B0604020202020204" pitchFamily="34" charset="0"/>
                  <a:cs typeface="Arial" panose="020B0604020202020204" pitchFamily="34" charset="0"/>
                </a:rPr>
                <a:t>{id: 3, name: “Thiago”}                                               {id: 21, price:  0.99}</a:t>
              </a:r>
              <a:endParaRPr lang="en-US" sz="1400" dirty="0"/>
            </a:p>
            <a:p>
              <a:endParaRPr kumimoji="0" lang="en-US" sz="1400" b="0" i="0" u="none" strike="noStrike" cap="none" spc="0" normalizeH="0" baseline="0" dirty="0">
                <a:ln>
                  <a:noFill/>
                </a:ln>
                <a:solidFill>
                  <a:srgbClr val="000000"/>
                </a:solidFill>
                <a:effectLst/>
                <a:uFillTx/>
                <a:latin typeface="Corbel"/>
                <a:ea typeface="Corbel"/>
                <a:cs typeface="Corbel"/>
                <a:sym typeface="Corbel"/>
              </a:endParaRPr>
            </a:p>
          </p:txBody>
        </p:sp>
        <p:cxnSp>
          <p:nvCxnSpPr>
            <p:cNvPr id="87" name="Straight Connector 86">
              <a:extLst>
                <a:ext uri="{FF2B5EF4-FFF2-40B4-BE49-F238E27FC236}">
                  <a16:creationId xmlns:a16="http://schemas.microsoft.com/office/drawing/2014/main" id="{266BDDFE-19ED-AD47-85B7-C0D79A0BD8C1}"/>
                </a:ext>
              </a:extLst>
            </p:cNvPr>
            <p:cNvCxnSpPr>
              <a:cxnSpLocks/>
              <a:endCxn id="85" idx="0"/>
            </p:cNvCxnSpPr>
            <p:nvPr/>
          </p:nvCxnSpPr>
          <p:spPr>
            <a:xfrm>
              <a:off x="7956329" y="3134869"/>
              <a:ext cx="751522" cy="780064"/>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72900384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2824653" y="399958"/>
            <a:ext cx="6287911" cy="815740"/>
          </a:xfrm>
        </p:spPr>
        <p:txBody>
          <a:bodyPr>
            <a:normAutofit fontScale="90000"/>
          </a:bodyPr>
          <a:lstStyle/>
          <a:p>
            <a:r>
              <a:rPr lang="en-US" dirty="0"/>
              <a:t>Database Structure</a:t>
            </a:r>
          </a:p>
        </p:txBody>
      </p:sp>
      <p:sp>
        <p:nvSpPr>
          <p:cNvPr id="39" name="Text Placeholder 1">
            <a:extLst>
              <a:ext uri="{FF2B5EF4-FFF2-40B4-BE49-F238E27FC236}">
                <a16:creationId xmlns:a16="http://schemas.microsoft.com/office/drawing/2014/main" id="{85DACB15-A8EC-6248-BF89-B8B1CA361776}"/>
              </a:ext>
            </a:extLst>
          </p:cNvPr>
          <p:cNvSpPr txBox="1">
            <a:spLocks/>
          </p:cNvSpPr>
          <p:nvPr/>
        </p:nvSpPr>
        <p:spPr>
          <a:xfrm>
            <a:off x="518052" y="1406840"/>
            <a:ext cx="151448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2800" dirty="0">
                <a:solidFill>
                  <a:schemeClr val="accent1">
                    <a:lumMod val="50000"/>
                  </a:schemeClr>
                </a:solidFill>
                <a:latin typeface="Arial" panose="020B0604020202020204" pitchFamily="34" charset="0"/>
                <a:cs typeface="Arial" panose="020B0604020202020204" pitchFamily="34" charset="0"/>
              </a:rPr>
              <a:t>Orders</a:t>
            </a:r>
          </a:p>
        </p:txBody>
      </p:sp>
      <p:sp>
        <p:nvSpPr>
          <p:cNvPr id="57" name="Text Placeholder 1">
            <a:extLst>
              <a:ext uri="{FF2B5EF4-FFF2-40B4-BE49-F238E27FC236}">
                <a16:creationId xmlns:a16="http://schemas.microsoft.com/office/drawing/2014/main" id="{36A730FD-5D92-B14D-82EC-C50AEE2F9F28}"/>
              </a:ext>
            </a:extLst>
          </p:cNvPr>
          <p:cNvSpPr txBox="1">
            <a:spLocks/>
          </p:cNvSpPr>
          <p:nvPr/>
        </p:nvSpPr>
        <p:spPr>
          <a:xfrm>
            <a:off x="503762" y="1936593"/>
            <a:ext cx="7397226" cy="899049"/>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1800" dirty="0">
                <a:solidFill>
                  <a:schemeClr val="tx1"/>
                </a:solidFill>
                <a:latin typeface="Arial" panose="020B0604020202020204" pitchFamily="34" charset="0"/>
                <a:cs typeface="Arial" panose="020B0604020202020204" pitchFamily="34" charset="0"/>
              </a:rPr>
              <a:t>{id: “1fjid”, user: {id: 1, name: “Dana”}, product: {id: 2, price: 10.99}}</a:t>
            </a:r>
            <a:br>
              <a:rPr lang="en-US" sz="1800" dirty="0">
                <a:solidFill>
                  <a:schemeClr val="tx1"/>
                </a:solidFill>
                <a:latin typeface="Arial" panose="020B0604020202020204" pitchFamily="34" charset="0"/>
                <a:cs typeface="Arial" panose="020B0604020202020204" pitchFamily="34" charset="0"/>
              </a:rPr>
            </a:br>
            <a:r>
              <a:rPr lang="en-US" sz="1800" dirty="0">
                <a:solidFill>
                  <a:schemeClr val="tx1"/>
                </a:solidFill>
                <a:latin typeface="Arial" panose="020B0604020202020204" pitchFamily="34" charset="0"/>
                <a:cs typeface="Arial" panose="020B0604020202020204" pitchFamily="34" charset="0"/>
              </a:rPr>
              <a:t>{id: “4nfg”, user: {id: 2, name: “Meazer”}, product: {id: 1, price: 13.39}} </a:t>
            </a:r>
            <a:br>
              <a:rPr lang="en-US" sz="1800" dirty="0">
                <a:solidFill>
                  <a:schemeClr val="tx1"/>
                </a:solidFill>
                <a:latin typeface="Arial" panose="020B0604020202020204" pitchFamily="34" charset="0"/>
                <a:cs typeface="Arial" panose="020B0604020202020204" pitchFamily="34" charset="0"/>
              </a:rPr>
            </a:br>
            <a:r>
              <a:rPr lang="en-US" sz="1800" dirty="0">
                <a:solidFill>
                  <a:schemeClr val="tx1"/>
                </a:solidFill>
                <a:latin typeface="Arial" panose="020B0604020202020204" pitchFamily="34" charset="0"/>
                <a:cs typeface="Arial" panose="020B0604020202020204" pitchFamily="34" charset="0"/>
              </a:rPr>
              <a:t>{id: “64hh”, product: {id: 33, price: 9.69}}</a:t>
            </a:r>
          </a:p>
          <a:p>
            <a:pPr hangingPunct="1"/>
            <a:endParaRPr lang="en-US" sz="1800" dirty="0">
              <a:solidFill>
                <a:schemeClr val="tx1"/>
              </a:solidFill>
              <a:latin typeface="Arial" panose="020B0604020202020204" pitchFamily="34" charset="0"/>
              <a:cs typeface="Arial" panose="020B0604020202020204" pitchFamily="34" charset="0"/>
            </a:endParaRPr>
          </a:p>
          <a:p>
            <a:pPr hangingPunct="1"/>
            <a:endParaRPr lang="en-US" sz="2400" dirty="0">
              <a:solidFill>
                <a:schemeClr val="tx1"/>
              </a:solidFill>
              <a:latin typeface="Arial" panose="020B0604020202020204" pitchFamily="34" charset="0"/>
              <a:cs typeface="Arial" panose="020B0604020202020204" pitchFamily="34" charset="0"/>
            </a:endParaRPr>
          </a:p>
        </p:txBody>
      </p:sp>
      <p:sp>
        <p:nvSpPr>
          <p:cNvPr id="14" name="Text Placeholder 1">
            <a:extLst>
              <a:ext uri="{FF2B5EF4-FFF2-40B4-BE49-F238E27FC236}">
                <a16:creationId xmlns:a16="http://schemas.microsoft.com/office/drawing/2014/main" id="{3C922D69-D0B3-D640-B334-5098555950EE}"/>
              </a:ext>
            </a:extLst>
          </p:cNvPr>
          <p:cNvSpPr txBox="1">
            <a:spLocks/>
          </p:cNvSpPr>
          <p:nvPr/>
        </p:nvSpPr>
        <p:spPr>
          <a:xfrm>
            <a:off x="521832" y="3684300"/>
            <a:ext cx="151448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2800" dirty="0">
                <a:solidFill>
                  <a:schemeClr val="accent1">
                    <a:lumMod val="50000"/>
                  </a:schemeClr>
                </a:solidFill>
                <a:latin typeface="Arial" panose="020B0604020202020204" pitchFamily="34" charset="0"/>
                <a:cs typeface="Arial" panose="020B0604020202020204" pitchFamily="34" charset="0"/>
              </a:rPr>
              <a:t>Users</a:t>
            </a:r>
          </a:p>
        </p:txBody>
      </p:sp>
      <p:sp>
        <p:nvSpPr>
          <p:cNvPr id="15" name="Text Placeholder 1">
            <a:extLst>
              <a:ext uri="{FF2B5EF4-FFF2-40B4-BE49-F238E27FC236}">
                <a16:creationId xmlns:a16="http://schemas.microsoft.com/office/drawing/2014/main" id="{F97C01A4-E4A5-1646-BB6B-6844F0A3E69B}"/>
              </a:ext>
            </a:extLst>
          </p:cNvPr>
          <p:cNvSpPr txBox="1">
            <a:spLocks/>
          </p:cNvSpPr>
          <p:nvPr/>
        </p:nvSpPr>
        <p:spPr>
          <a:xfrm>
            <a:off x="518052" y="4203544"/>
            <a:ext cx="2568048" cy="639920"/>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1800" dirty="0">
                <a:solidFill>
                  <a:schemeClr val="tx1"/>
                </a:solidFill>
                <a:latin typeface="Arial" panose="020B0604020202020204" pitchFamily="34" charset="0"/>
                <a:cs typeface="Arial" panose="020B0604020202020204" pitchFamily="34" charset="0"/>
              </a:rPr>
              <a:t>{id: 1, name: “Dana”} </a:t>
            </a:r>
            <a:br>
              <a:rPr lang="en-US" sz="1800" dirty="0">
                <a:solidFill>
                  <a:schemeClr val="tx1"/>
                </a:solidFill>
                <a:latin typeface="Arial" panose="020B0604020202020204" pitchFamily="34" charset="0"/>
                <a:cs typeface="Arial" panose="020B0604020202020204" pitchFamily="34" charset="0"/>
              </a:rPr>
            </a:br>
            <a:r>
              <a:rPr lang="en-US" sz="1800" dirty="0">
                <a:solidFill>
                  <a:schemeClr val="tx1"/>
                </a:solidFill>
                <a:latin typeface="Arial" panose="020B0604020202020204" pitchFamily="34" charset="0"/>
                <a:cs typeface="Arial" panose="020B0604020202020204" pitchFamily="34" charset="0"/>
              </a:rPr>
              <a:t>{id: 2, name: ”Meazer”} </a:t>
            </a:r>
          </a:p>
          <a:p>
            <a:pPr hangingPunct="1"/>
            <a:endParaRPr lang="en-US" sz="1800" dirty="0">
              <a:solidFill>
                <a:schemeClr val="tx1"/>
              </a:solidFill>
              <a:latin typeface="Arial" panose="020B0604020202020204" pitchFamily="34" charset="0"/>
              <a:cs typeface="Arial" panose="020B0604020202020204" pitchFamily="34" charset="0"/>
            </a:endParaRPr>
          </a:p>
          <a:p>
            <a:pPr hangingPunct="1"/>
            <a:endParaRPr lang="en-US" sz="2400" dirty="0">
              <a:solidFill>
                <a:schemeClr val="tx1"/>
              </a:solidFill>
              <a:latin typeface="Arial" panose="020B0604020202020204" pitchFamily="34" charset="0"/>
              <a:cs typeface="Arial" panose="020B0604020202020204" pitchFamily="34" charset="0"/>
            </a:endParaRPr>
          </a:p>
        </p:txBody>
      </p:sp>
      <p:sp>
        <p:nvSpPr>
          <p:cNvPr id="16" name="Text Placeholder 1">
            <a:extLst>
              <a:ext uri="{FF2B5EF4-FFF2-40B4-BE49-F238E27FC236}">
                <a16:creationId xmlns:a16="http://schemas.microsoft.com/office/drawing/2014/main" id="{5D460510-1A26-0B41-A9F1-E772CAC9D27F}"/>
              </a:ext>
            </a:extLst>
          </p:cNvPr>
          <p:cNvSpPr txBox="1">
            <a:spLocks/>
          </p:cNvSpPr>
          <p:nvPr/>
        </p:nvSpPr>
        <p:spPr>
          <a:xfrm>
            <a:off x="4117519" y="3684300"/>
            <a:ext cx="151448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2800" dirty="0">
                <a:solidFill>
                  <a:schemeClr val="accent1">
                    <a:lumMod val="50000"/>
                  </a:schemeClr>
                </a:solidFill>
                <a:latin typeface="Arial" panose="020B0604020202020204" pitchFamily="34" charset="0"/>
                <a:cs typeface="Arial" panose="020B0604020202020204" pitchFamily="34" charset="0"/>
              </a:rPr>
              <a:t>Products</a:t>
            </a:r>
          </a:p>
        </p:txBody>
      </p:sp>
      <p:sp>
        <p:nvSpPr>
          <p:cNvPr id="17" name="Text Placeholder 1">
            <a:extLst>
              <a:ext uri="{FF2B5EF4-FFF2-40B4-BE49-F238E27FC236}">
                <a16:creationId xmlns:a16="http://schemas.microsoft.com/office/drawing/2014/main" id="{D6EE857B-29A4-3F4E-82E3-27AAAA03ACD7}"/>
              </a:ext>
            </a:extLst>
          </p:cNvPr>
          <p:cNvSpPr txBox="1">
            <a:spLocks/>
          </p:cNvSpPr>
          <p:nvPr/>
        </p:nvSpPr>
        <p:spPr>
          <a:xfrm>
            <a:off x="4113739" y="4203544"/>
            <a:ext cx="6773336" cy="639920"/>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1800" dirty="0">
                <a:solidFill>
                  <a:schemeClr val="tx1"/>
                </a:solidFill>
                <a:latin typeface="Arial" panose="020B0604020202020204" pitchFamily="34" charset="0"/>
                <a:cs typeface="Arial" panose="020B0604020202020204" pitchFamily="34" charset="0"/>
              </a:rPr>
              <a:t>{id: 1, name: “Chair”, price: 44, description: “brown wood”} </a:t>
            </a:r>
            <a:br>
              <a:rPr lang="en-US" sz="1800" dirty="0">
                <a:solidFill>
                  <a:schemeClr val="tx1"/>
                </a:solidFill>
                <a:latin typeface="Arial" panose="020B0604020202020204" pitchFamily="34" charset="0"/>
                <a:cs typeface="Arial" panose="020B0604020202020204" pitchFamily="34" charset="0"/>
              </a:rPr>
            </a:br>
            <a:r>
              <a:rPr lang="en-US" sz="1800" dirty="0">
                <a:solidFill>
                  <a:schemeClr val="tx1"/>
                </a:solidFill>
                <a:latin typeface="Arial" panose="020B0604020202020204" pitchFamily="34" charset="0"/>
                <a:cs typeface="Arial" panose="020B0604020202020204" pitchFamily="34" charset="0"/>
              </a:rPr>
              <a:t>{id: 2, name: “Sakura pen”, price: 31, description: “6 black pens”} </a:t>
            </a:r>
          </a:p>
          <a:p>
            <a:pPr hangingPunct="1"/>
            <a:endParaRPr lang="en-US" sz="1800" dirty="0">
              <a:solidFill>
                <a:schemeClr val="tx1"/>
              </a:solidFill>
              <a:latin typeface="Arial" panose="020B0604020202020204" pitchFamily="34" charset="0"/>
              <a:cs typeface="Arial" panose="020B0604020202020204" pitchFamily="34" charset="0"/>
            </a:endParaRPr>
          </a:p>
          <a:p>
            <a:pPr hangingPunct="1"/>
            <a:endParaRPr lang="en-US" sz="24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45342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797845" y="1660411"/>
            <a:ext cx="10140559" cy="4582874"/>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No joins + no complex transactions</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Improved ways to develop applications</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Non-relational DBs scale more easily, especially horizontally</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Focus on speed, performance, scalability</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DBs should be an on-demand commodity, in a cloud-like fashion</a:t>
            </a: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What is No-SQL?</a:t>
            </a:r>
          </a:p>
        </p:txBody>
      </p:sp>
    </p:spTree>
    <p:extLst>
      <p:ext uri="{BB962C8B-B14F-4D97-AF65-F5344CB8AC3E}">
        <p14:creationId xmlns:p14="http://schemas.microsoft.com/office/powerpoint/2010/main" val="135190294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797845" y="1660411"/>
            <a:ext cx="10140559" cy="4582874"/>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Best use cases</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Caching (Storing f</a:t>
            </a:r>
            <a:r>
              <a:rPr lang="en-US">
                <a:latin typeface="Arial" panose="020B0604020202020204" pitchFamily="34" charset="0"/>
                <a:cs typeface="Arial" panose="020B0604020202020204" pitchFamily="34" charset="0"/>
              </a:rPr>
              <a:t>requently accessed data in temporary storage (known as cache) to reduce the read/writes of hard drives </a:t>
            </a:r>
            <a:r>
              <a:rPr lang="en-US" dirty="0">
                <a:latin typeface="Arial" panose="020B0604020202020204" pitchFamily="34" charset="0"/>
                <a:cs typeface="Arial" panose="020B0604020202020204" pitchFamily="34" charset="0"/>
              </a:rPr>
              <a:t>)</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The web</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High volume data</a:t>
            </a: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What is No-SQL?</a:t>
            </a:r>
          </a:p>
        </p:txBody>
      </p:sp>
    </p:spTree>
    <p:extLst>
      <p:ext uri="{BB962C8B-B14F-4D97-AF65-F5344CB8AC3E}">
        <p14:creationId xmlns:p14="http://schemas.microsoft.com/office/powerpoint/2010/main" val="330276035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SQL Vs No-SQL</a:t>
            </a:r>
          </a:p>
        </p:txBody>
      </p:sp>
      <p:sp>
        <p:nvSpPr>
          <p:cNvPr id="2" name="Rectangle 1">
            <a:extLst>
              <a:ext uri="{FF2B5EF4-FFF2-40B4-BE49-F238E27FC236}">
                <a16:creationId xmlns:a16="http://schemas.microsoft.com/office/drawing/2014/main" id="{CBD9C934-C348-8D45-A6C2-F6ABF00ED12A}"/>
              </a:ext>
            </a:extLst>
          </p:cNvPr>
          <p:cNvSpPr/>
          <p:nvPr/>
        </p:nvSpPr>
        <p:spPr>
          <a:xfrm>
            <a:off x="735853" y="1846457"/>
            <a:ext cx="10655402" cy="2862322"/>
          </a:xfrm>
          <a:prstGeom prst="rect">
            <a:avLst/>
          </a:prstGeom>
        </p:spPr>
        <p:txBody>
          <a:bodyPr wrap="square">
            <a:spAutoFit/>
          </a:bodyPr>
          <a:lstStyle/>
          <a:p>
            <a:pPr marL="342900" indent="-342900">
              <a:buFont typeface="Arial"/>
              <a:buChar char="•"/>
            </a:pPr>
            <a:r>
              <a:rPr lang="en-US" dirty="0">
                <a:latin typeface="Arial" panose="020B0604020202020204" pitchFamily="34" charset="0"/>
                <a:cs typeface="Arial" panose="020B0604020202020204" pitchFamily="34" charset="0"/>
              </a:rPr>
              <a:t>It’s about using the right tool for the job.</a:t>
            </a:r>
          </a:p>
          <a:p>
            <a:pPr marL="342900" indent="-342900">
              <a:buFont typeface="Arial"/>
              <a:buChar char="•"/>
            </a:pPr>
            <a:r>
              <a:rPr lang="en-US" dirty="0">
                <a:latin typeface="Arial" panose="020B0604020202020204" pitchFamily="34" charset="0"/>
                <a:cs typeface="Arial" panose="020B0604020202020204" pitchFamily="34" charset="0"/>
              </a:rPr>
              <a:t>Most big companies use both.</a:t>
            </a:r>
          </a:p>
          <a:p>
            <a:endParaRPr lang="en-US" dirty="0">
              <a:latin typeface="Arial" panose="020B0604020202020204" pitchFamily="34" charset="0"/>
              <a:cs typeface="Arial" panose="020B0604020202020204" pitchFamily="34" charset="0"/>
            </a:endParaRPr>
          </a:p>
          <a:p>
            <a:pPr marL="285750" indent="-285750" fontAlgn="base">
              <a:buFont typeface="Arial" panose="020B0604020202020204" pitchFamily="34" charset="0"/>
              <a:buChar char="•"/>
            </a:pPr>
            <a:r>
              <a:rPr lang="en-US" dirty="0">
                <a:latin typeface="Arial" panose="020B0604020202020204" pitchFamily="34" charset="0"/>
                <a:cs typeface="Arial" panose="020B0604020202020204" pitchFamily="34" charset="0"/>
              </a:rPr>
              <a:t>SQL databases are normalized databases where the data is broken down into various logical tables to avoid data redundancy and data duplication. In this scenario, SQL databases are faster for joins, queries, updates, etc.</a:t>
            </a:r>
          </a:p>
          <a:p>
            <a:pPr marL="285750" indent="-285750" fontAlgn="base">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fontAlgn="base">
              <a:buFont typeface="Arial" panose="020B0604020202020204" pitchFamily="34" charset="0"/>
              <a:buChar char="•"/>
            </a:pPr>
            <a:r>
              <a:rPr lang="en-US" dirty="0">
                <a:latin typeface="Arial" panose="020B0604020202020204" pitchFamily="34" charset="0"/>
                <a:cs typeface="Arial" panose="020B0604020202020204" pitchFamily="34" charset="0"/>
              </a:rPr>
              <a:t>NoSQL databases are specifically designed for unstructured data. In this case, a particular data entity is stored together and not partitioned. So performing read or write operations on a single data entity is faster for NoSQL databases as compared to SQL databases.</a:t>
            </a:r>
          </a:p>
        </p:txBody>
      </p:sp>
    </p:spTree>
    <p:extLst>
      <p:ext uri="{BB962C8B-B14F-4D97-AF65-F5344CB8AC3E}">
        <p14:creationId xmlns:p14="http://schemas.microsoft.com/office/powerpoint/2010/main" val="104383943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SQL Vs No-SQL</a:t>
            </a:r>
          </a:p>
        </p:txBody>
      </p:sp>
      <p:sp>
        <p:nvSpPr>
          <p:cNvPr id="4" name="Text Placeholder 1">
            <a:extLst>
              <a:ext uri="{FF2B5EF4-FFF2-40B4-BE49-F238E27FC236}">
                <a16:creationId xmlns:a16="http://schemas.microsoft.com/office/drawing/2014/main" id="{38C48F6A-9535-964A-A71E-C0D6C45715BF}"/>
              </a:ext>
            </a:extLst>
          </p:cNvPr>
          <p:cNvSpPr txBox="1">
            <a:spLocks/>
          </p:cNvSpPr>
          <p:nvPr/>
        </p:nvSpPr>
        <p:spPr>
          <a:xfrm>
            <a:off x="1573954" y="3053875"/>
            <a:ext cx="3169492" cy="180619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Uses schema </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Relations</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Multiple tables  </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Vertical scaling</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Limitations for lots of read and write queries</a:t>
            </a:r>
          </a:p>
          <a:p>
            <a:pPr marL="342900" indent="-342900" hangingPunct="1">
              <a:buFont typeface="Arial" panose="020B0604020202020204" pitchFamily="34" charset="0"/>
              <a:buChar char="•"/>
            </a:pPr>
            <a:endParaRPr lang="en-US" dirty="0">
              <a:solidFill>
                <a:schemeClr val="tx1"/>
              </a:solidFill>
              <a:latin typeface="Arial" panose="020B0604020202020204" pitchFamily="34" charset="0"/>
              <a:cs typeface="Arial" panose="020B0604020202020204" pitchFamily="34" charset="0"/>
            </a:endParaRPr>
          </a:p>
        </p:txBody>
      </p:sp>
      <p:sp>
        <p:nvSpPr>
          <p:cNvPr id="6" name="Text Placeholder 1">
            <a:extLst>
              <a:ext uri="{FF2B5EF4-FFF2-40B4-BE49-F238E27FC236}">
                <a16:creationId xmlns:a16="http://schemas.microsoft.com/office/drawing/2014/main" id="{958C5C97-310F-A24D-95FE-FB13500C1052}"/>
              </a:ext>
            </a:extLst>
          </p:cNvPr>
          <p:cNvSpPr txBox="1">
            <a:spLocks/>
          </p:cNvSpPr>
          <p:nvPr/>
        </p:nvSpPr>
        <p:spPr>
          <a:xfrm>
            <a:off x="6308530" y="3053875"/>
            <a:ext cx="4033649" cy="180619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Schema-less </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No (or very few) relations</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Data is nested in few collections</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Horizontal scaling</a:t>
            </a:r>
          </a:p>
          <a:p>
            <a:pPr marL="342900" indent="-342900" hangingPunct="1">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Great performance for a lot of (simple) read and write queries</a:t>
            </a:r>
          </a:p>
        </p:txBody>
      </p:sp>
      <p:sp>
        <p:nvSpPr>
          <p:cNvPr id="8" name="Text Placeholder 1">
            <a:extLst>
              <a:ext uri="{FF2B5EF4-FFF2-40B4-BE49-F238E27FC236}">
                <a16:creationId xmlns:a16="http://schemas.microsoft.com/office/drawing/2014/main" id="{67A7C103-4450-A34F-9D1F-BF00ACA39D26}"/>
              </a:ext>
            </a:extLst>
          </p:cNvPr>
          <p:cNvSpPr txBox="1">
            <a:spLocks/>
          </p:cNvSpPr>
          <p:nvPr/>
        </p:nvSpPr>
        <p:spPr>
          <a:xfrm>
            <a:off x="1209813" y="2310838"/>
            <a:ext cx="3597668"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SQL</a:t>
            </a:r>
          </a:p>
        </p:txBody>
      </p:sp>
      <p:sp>
        <p:nvSpPr>
          <p:cNvPr id="9" name="Text Placeholder 1">
            <a:extLst>
              <a:ext uri="{FF2B5EF4-FFF2-40B4-BE49-F238E27FC236}">
                <a16:creationId xmlns:a16="http://schemas.microsoft.com/office/drawing/2014/main" id="{8589FC8A-D623-CA4E-AEA8-D2CD5DE4DB22}"/>
              </a:ext>
            </a:extLst>
          </p:cNvPr>
          <p:cNvSpPr txBox="1">
            <a:spLocks/>
          </p:cNvSpPr>
          <p:nvPr/>
        </p:nvSpPr>
        <p:spPr>
          <a:xfrm>
            <a:off x="6096000" y="2310838"/>
            <a:ext cx="3597668"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No-SQL</a:t>
            </a:r>
          </a:p>
        </p:txBody>
      </p:sp>
    </p:spTree>
    <p:extLst>
      <p:ext uri="{BB962C8B-B14F-4D97-AF65-F5344CB8AC3E}">
        <p14:creationId xmlns:p14="http://schemas.microsoft.com/office/powerpoint/2010/main" val="161929593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CF6DF-3685-B84C-A773-21B5D7E24962}"/>
              </a:ext>
            </a:extLst>
          </p:cNvPr>
          <p:cNvSpPr>
            <a:spLocks noGrp="1"/>
          </p:cNvSpPr>
          <p:nvPr>
            <p:ph type="title"/>
          </p:nvPr>
        </p:nvSpPr>
        <p:spPr>
          <a:xfrm>
            <a:off x="4794980" y="563275"/>
            <a:ext cx="3818780" cy="801067"/>
          </a:xfrm>
        </p:spPr>
        <p:txBody>
          <a:bodyPr/>
          <a:lstStyle/>
          <a:p>
            <a:r>
              <a:rPr lang="en-US" dirty="0"/>
              <a:t>Outline</a:t>
            </a:r>
          </a:p>
        </p:txBody>
      </p:sp>
      <p:pic>
        <p:nvPicPr>
          <p:cNvPr id="3" name="Picture 33" descr="Picture 33">
            <a:extLst>
              <a:ext uri="{FF2B5EF4-FFF2-40B4-BE49-F238E27FC236}">
                <a16:creationId xmlns:a16="http://schemas.microsoft.com/office/drawing/2014/main" id="{AF3C7EAA-A4D8-9C4B-85D2-41FE4B4559DE}"/>
              </a:ext>
            </a:extLst>
          </p:cNvPr>
          <p:cNvPicPr>
            <a:picLocks noChangeAspect="1"/>
          </p:cNvPicPr>
          <p:nvPr/>
        </p:nvPicPr>
        <p:blipFill>
          <a:blip r:embed="rId2"/>
          <a:stretch>
            <a:fillRect/>
          </a:stretch>
        </p:blipFill>
        <p:spPr>
          <a:xfrm>
            <a:off x="758264" y="837404"/>
            <a:ext cx="1801373" cy="1801373"/>
          </a:xfrm>
          <a:prstGeom prst="rect">
            <a:avLst/>
          </a:prstGeom>
          <a:ln w="12700">
            <a:miter lim="400000"/>
          </a:ln>
        </p:spPr>
      </p:pic>
      <p:sp>
        <p:nvSpPr>
          <p:cNvPr id="5" name="Text Placeholder 3">
            <a:extLst>
              <a:ext uri="{FF2B5EF4-FFF2-40B4-BE49-F238E27FC236}">
                <a16:creationId xmlns:a16="http://schemas.microsoft.com/office/drawing/2014/main" id="{E898513F-2184-0046-B03B-4EB1C8BC1888}"/>
              </a:ext>
            </a:extLst>
          </p:cNvPr>
          <p:cNvSpPr txBox="1">
            <a:spLocks/>
          </p:cNvSpPr>
          <p:nvPr/>
        </p:nvSpPr>
        <p:spPr>
          <a:xfrm>
            <a:off x="4794980" y="2046648"/>
            <a:ext cx="7492269" cy="2764704"/>
          </a:xfrm>
          <a:prstGeom prst="rect">
            <a:avLst/>
          </a:prstGeom>
        </p:spPr>
        <p:txBody>
          <a:bodyPr>
            <a:normAutofit/>
          </a:bodyPr>
          <a:lstStyle>
            <a:lvl1pPr marL="0" marR="0" indent="0" algn="l" defTabSz="914400" rtl="0" latinLnBrk="0">
              <a:lnSpc>
                <a:spcPct val="90000"/>
              </a:lnSpc>
              <a:spcBef>
                <a:spcPts val="1000"/>
              </a:spcBef>
              <a:spcAft>
                <a:spcPts val="0"/>
              </a:spcAft>
              <a:buClrTx/>
              <a:buSzTx/>
              <a:buFontTx/>
              <a:buNone/>
              <a:tabLst/>
              <a:defRPr sz="1400" b="0" i="0" u="none" strike="noStrike" cap="none" spc="0" baseline="0">
                <a:solidFill>
                  <a:srgbClr val="000000"/>
                </a:solidFill>
                <a:uFillTx/>
                <a:latin typeface="Corbel"/>
                <a:ea typeface="Corbel"/>
                <a:cs typeface="Corbel"/>
                <a:sym typeface="Corbel"/>
              </a:defRPr>
            </a:lvl1pPr>
            <a:lvl2pPr marL="590550" marR="0" indent="-13335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2pPr>
            <a:lvl3pPr marL="1074419" marR="0" indent="-160019"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3pPr>
            <a:lvl4pPr marL="1549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4pPr>
            <a:lvl5pPr marL="20066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571500" indent="-571500" hangingPunct="1">
              <a:buFont typeface="Arial" panose="020B0604020202020204" pitchFamily="34" charset="0"/>
              <a:buChar char="•"/>
            </a:pPr>
            <a:r>
              <a:rPr lang="en-US" sz="2800" dirty="0">
                <a:latin typeface="Arial" panose="020B0604020202020204" pitchFamily="34" charset="0"/>
                <a:cs typeface="Arial" panose="020B0604020202020204" pitchFamily="34" charset="0"/>
              </a:rPr>
              <a:t>SQL vs NoSQL</a:t>
            </a:r>
          </a:p>
          <a:p>
            <a:pPr marL="571500" indent="-571500" hangingPunct="1">
              <a:buFont typeface="Arial" panose="020B0604020202020204" pitchFamily="34" charset="0"/>
              <a:buChar char="•"/>
            </a:pPr>
            <a:r>
              <a:rPr lang="en-US" sz="2800" dirty="0">
                <a:latin typeface="Arial" panose="020B0604020202020204" pitchFamily="34" charset="0"/>
                <a:cs typeface="Arial" panose="020B0604020202020204" pitchFamily="34" charset="0"/>
              </a:rPr>
              <a:t>NoSQL Databases</a:t>
            </a:r>
          </a:p>
          <a:p>
            <a:pPr marL="571500" indent="-571500" hangingPunct="1">
              <a:buFont typeface="Arial" panose="020B0604020202020204" pitchFamily="34" charset="0"/>
              <a:buChar char="•"/>
            </a:pPr>
            <a:r>
              <a:rPr lang="en-US" sz="2800" dirty="0">
                <a:latin typeface="Arial" panose="020B0604020202020204" pitchFamily="34" charset="0"/>
                <a:cs typeface="Arial" panose="020B0604020202020204" pitchFamily="34" charset="0"/>
              </a:rPr>
              <a:t>MongoDB</a:t>
            </a:r>
          </a:p>
          <a:p>
            <a:pPr marL="1162050" lvl="1" indent="-571500"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MongoDB Shell</a:t>
            </a:r>
          </a:p>
          <a:p>
            <a:pPr marL="1162050" lvl="1" indent="-571500"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PyMongo</a:t>
            </a:r>
          </a:p>
        </p:txBody>
      </p:sp>
      <p:sp>
        <p:nvSpPr>
          <p:cNvPr id="6" name="object 3">
            <a:extLst>
              <a:ext uri="{FF2B5EF4-FFF2-40B4-BE49-F238E27FC236}">
                <a16:creationId xmlns:a16="http://schemas.microsoft.com/office/drawing/2014/main" id="{43D79C16-006B-174C-B8D1-09075139796C}"/>
              </a:ext>
            </a:extLst>
          </p:cNvPr>
          <p:cNvSpPr/>
          <p:nvPr/>
        </p:nvSpPr>
        <p:spPr>
          <a:xfrm>
            <a:off x="9515579" y="2545271"/>
            <a:ext cx="1466850" cy="1466850"/>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301751070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351957"/>
            <a:ext cx="9448781" cy="815740"/>
          </a:xfrm>
        </p:spPr>
        <p:txBody>
          <a:bodyPr>
            <a:normAutofit/>
          </a:bodyPr>
          <a:lstStyle/>
          <a:p>
            <a:r>
              <a:rPr lang="en-US" dirty="0" err="1"/>
              <a:t>nosql</a:t>
            </a:r>
            <a:r>
              <a:rPr lang="en-US" dirty="0"/>
              <a:t> databases</a:t>
            </a:r>
          </a:p>
        </p:txBody>
      </p:sp>
      <p:sp>
        <p:nvSpPr>
          <p:cNvPr id="7" name="object 5">
            <a:extLst>
              <a:ext uri="{FF2B5EF4-FFF2-40B4-BE49-F238E27FC236}">
                <a16:creationId xmlns:a16="http://schemas.microsoft.com/office/drawing/2014/main" id="{EE1C5EA4-C97D-8B41-AEFB-4E1AF4243038}"/>
              </a:ext>
            </a:extLst>
          </p:cNvPr>
          <p:cNvSpPr/>
          <p:nvPr/>
        </p:nvSpPr>
        <p:spPr>
          <a:xfrm>
            <a:off x="4167355"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8" name="object 6">
            <a:extLst>
              <a:ext uri="{FF2B5EF4-FFF2-40B4-BE49-F238E27FC236}">
                <a16:creationId xmlns:a16="http://schemas.microsoft.com/office/drawing/2014/main" id="{796A559E-0487-9E45-A04E-802514237E86}"/>
              </a:ext>
            </a:extLst>
          </p:cNvPr>
          <p:cNvSpPr/>
          <p:nvPr/>
        </p:nvSpPr>
        <p:spPr>
          <a:xfrm>
            <a:off x="6006823"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9" name="object 7">
            <a:extLst>
              <a:ext uri="{FF2B5EF4-FFF2-40B4-BE49-F238E27FC236}">
                <a16:creationId xmlns:a16="http://schemas.microsoft.com/office/drawing/2014/main" id="{87FBF7FD-3BFE-A443-9872-01D40D68876C}"/>
              </a:ext>
            </a:extLst>
          </p:cNvPr>
          <p:cNvSpPr/>
          <p:nvPr/>
        </p:nvSpPr>
        <p:spPr>
          <a:xfrm>
            <a:off x="2385800" y="1782757"/>
            <a:ext cx="1781810" cy="897890"/>
          </a:xfrm>
          <a:custGeom>
            <a:avLst/>
            <a:gdLst/>
            <a:ahLst/>
            <a:cxnLst/>
            <a:rect l="l" t="t" r="r" b="b"/>
            <a:pathLst>
              <a:path w="1781810" h="897889">
                <a:moveTo>
                  <a:pt x="0" y="897636"/>
                </a:moveTo>
                <a:lnTo>
                  <a:pt x="1781556" y="897636"/>
                </a:lnTo>
                <a:lnTo>
                  <a:pt x="1781556"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0" name="object 8">
            <a:extLst>
              <a:ext uri="{FF2B5EF4-FFF2-40B4-BE49-F238E27FC236}">
                <a16:creationId xmlns:a16="http://schemas.microsoft.com/office/drawing/2014/main" id="{AD9171D7-C7EA-024E-81EA-04698DBB67DE}"/>
              </a:ext>
            </a:extLst>
          </p:cNvPr>
          <p:cNvSpPr txBox="1"/>
          <p:nvPr/>
        </p:nvSpPr>
        <p:spPr>
          <a:xfrm>
            <a:off x="2679513" y="1948397"/>
            <a:ext cx="1142771" cy="566822"/>
          </a:xfrm>
          <a:prstGeom prst="rect">
            <a:avLst/>
          </a:prstGeom>
        </p:spPr>
        <p:txBody>
          <a:bodyPr vert="horz" wrap="square" lIns="0" tIns="12700" rIns="0" bIns="0" rtlCol="0">
            <a:spAutoFit/>
          </a:bodyPr>
          <a:lstStyle/>
          <a:p>
            <a:pPr marL="12700" algn="ctr">
              <a:lnSpc>
                <a:spcPct val="100000"/>
              </a:lnSpc>
              <a:spcBef>
                <a:spcPts val="100"/>
              </a:spcBef>
            </a:pPr>
            <a:r>
              <a:rPr lang="en-US" b="1" spc="-5" dirty="0">
                <a:solidFill>
                  <a:srgbClr val="FFFFFF"/>
                </a:solidFill>
                <a:latin typeface="Arial"/>
                <a:cs typeface="Arial"/>
              </a:rPr>
              <a:t>Document</a:t>
            </a:r>
            <a:br>
              <a:rPr lang="en-US" b="1" spc="-5" dirty="0">
                <a:solidFill>
                  <a:srgbClr val="FFFFFF"/>
                </a:solidFill>
                <a:latin typeface="Arial"/>
                <a:cs typeface="Arial"/>
              </a:rPr>
            </a:br>
            <a:r>
              <a:rPr lang="en-US" b="1" spc="-5" dirty="0">
                <a:solidFill>
                  <a:srgbClr val="FFFFFF"/>
                </a:solidFill>
                <a:latin typeface="Arial"/>
                <a:cs typeface="Arial"/>
              </a:rPr>
              <a:t>Based</a:t>
            </a:r>
            <a:endParaRPr sz="1800" dirty="0">
              <a:latin typeface="Arial"/>
              <a:cs typeface="Arial"/>
            </a:endParaRPr>
          </a:p>
        </p:txBody>
      </p:sp>
      <p:sp>
        <p:nvSpPr>
          <p:cNvPr id="11" name="object 9">
            <a:extLst>
              <a:ext uri="{FF2B5EF4-FFF2-40B4-BE49-F238E27FC236}">
                <a16:creationId xmlns:a16="http://schemas.microsoft.com/office/drawing/2014/main" id="{FC0698D1-A2BE-EA47-BD04-686AB89A821B}"/>
              </a:ext>
            </a:extLst>
          </p:cNvPr>
          <p:cNvSpPr/>
          <p:nvPr/>
        </p:nvSpPr>
        <p:spPr>
          <a:xfrm>
            <a:off x="4167355"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2" name="object 10">
            <a:extLst>
              <a:ext uri="{FF2B5EF4-FFF2-40B4-BE49-F238E27FC236}">
                <a16:creationId xmlns:a16="http://schemas.microsoft.com/office/drawing/2014/main" id="{7E71110C-7789-D542-BDF3-0DE767D4E5E0}"/>
              </a:ext>
            </a:extLst>
          </p:cNvPr>
          <p:cNvSpPr txBox="1"/>
          <p:nvPr/>
        </p:nvSpPr>
        <p:spPr>
          <a:xfrm>
            <a:off x="4164040" y="1950387"/>
            <a:ext cx="1787525" cy="579646"/>
          </a:xfrm>
          <a:prstGeom prst="rect">
            <a:avLst/>
          </a:prstGeom>
        </p:spPr>
        <p:txBody>
          <a:bodyPr vert="horz" wrap="square" lIns="0" tIns="12700" rIns="0" bIns="0" rtlCol="0">
            <a:spAutoFit/>
          </a:bodyPr>
          <a:lstStyle/>
          <a:p>
            <a:pPr marL="411480" marR="5080" indent="-399415" algn="ctr">
              <a:lnSpc>
                <a:spcPct val="100000"/>
              </a:lnSpc>
              <a:spcBef>
                <a:spcPts val="100"/>
              </a:spcBef>
            </a:pPr>
            <a:r>
              <a:rPr lang="en-US" sz="1800" b="1" dirty="0">
                <a:solidFill>
                  <a:srgbClr val="FFFFFF"/>
                </a:solidFill>
                <a:latin typeface="Arial"/>
                <a:cs typeface="Arial"/>
              </a:rPr>
              <a:t>Key &amp; Value</a:t>
            </a:r>
          </a:p>
          <a:p>
            <a:pPr marL="411480" marR="5080" indent="-399415" algn="ctr">
              <a:lnSpc>
                <a:spcPct val="100000"/>
              </a:lnSpc>
              <a:spcBef>
                <a:spcPts val="100"/>
              </a:spcBef>
            </a:pPr>
            <a:r>
              <a:rPr lang="en-US" sz="1800" b="1" dirty="0">
                <a:solidFill>
                  <a:srgbClr val="FFFFFF"/>
                </a:solidFill>
                <a:latin typeface="Arial"/>
                <a:cs typeface="Arial"/>
              </a:rPr>
              <a:t>Pair</a:t>
            </a:r>
            <a:endParaRPr sz="1800" dirty="0">
              <a:latin typeface="Arial"/>
              <a:cs typeface="Arial"/>
            </a:endParaRPr>
          </a:p>
        </p:txBody>
      </p:sp>
      <p:sp>
        <p:nvSpPr>
          <p:cNvPr id="13" name="object 11">
            <a:extLst>
              <a:ext uri="{FF2B5EF4-FFF2-40B4-BE49-F238E27FC236}">
                <a16:creationId xmlns:a16="http://schemas.microsoft.com/office/drawing/2014/main" id="{2795E85F-099C-904F-8525-A574C5A8289A}"/>
              </a:ext>
            </a:extLst>
          </p:cNvPr>
          <p:cNvSpPr/>
          <p:nvPr/>
        </p:nvSpPr>
        <p:spPr>
          <a:xfrm>
            <a:off x="6003776" y="1782757"/>
            <a:ext cx="1851660" cy="897890"/>
          </a:xfrm>
          <a:custGeom>
            <a:avLst/>
            <a:gdLst/>
            <a:ahLst/>
            <a:cxnLst/>
            <a:rect l="l" t="t" r="r" b="b"/>
            <a:pathLst>
              <a:path w="1851660" h="897889">
                <a:moveTo>
                  <a:pt x="0" y="897636"/>
                </a:moveTo>
                <a:lnTo>
                  <a:pt x="1851660" y="897636"/>
                </a:lnTo>
                <a:lnTo>
                  <a:pt x="185166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4" name="object 12">
            <a:extLst>
              <a:ext uri="{FF2B5EF4-FFF2-40B4-BE49-F238E27FC236}">
                <a16:creationId xmlns:a16="http://schemas.microsoft.com/office/drawing/2014/main" id="{D12809E8-F360-D848-A238-BD5E002423F4}"/>
              </a:ext>
            </a:extLst>
          </p:cNvPr>
          <p:cNvSpPr txBox="1"/>
          <p:nvPr/>
        </p:nvSpPr>
        <p:spPr>
          <a:xfrm>
            <a:off x="6161180" y="2026106"/>
            <a:ext cx="1540319" cy="289823"/>
          </a:xfrm>
          <a:prstGeom prst="rect">
            <a:avLst/>
          </a:prstGeom>
        </p:spPr>
        <p:txBody>
          <a:bodyPr vert="horz" wrap="square" lIns="0" tIns="12700" rIns="0" bIns="0" rtlCol="0">
            <a:spAutoFit/>
          </a:bodyPr>
          <a:lstStyle/>
          <a:p>
            <a:pPr marL="259715" marR="5080" indent="-247650" algn="ctr">
              <a:lnSpc>
                <a:spcPct val="100000"/>
              </a:lnSpc>
              <a:spcBef>
                <a:spcPts val="100"/>
              </a:spcBef>
            </a:pPr>
            <a:r>
              <a:rPr lang="en-US" sz="1800" b="1" dirty="0">
                <a:solidFill>
                  <a:srgbClr val="FFFFFF"/>
                </a:solidFill>
                <a:latin typeface="Arial"/>
                <a:cs typeface="Arial"/>
              </a:rPr>
              <a:t>Wide Column</a:t>
            </a:r>
            <a:endParaRPr sz="1800" dirty="0">
              <a:latin typeface="Arial"/>
              <a:cs typeface="Arial"/>
            </a:endParaRPr>
          </a:p>
        </p:txBody>
      </p:sp>
      <p:sp>
        <p:nvSpPr>
          <p:cNvPr id="15" name="object 13">
            <a:extLst>
              <a:ext uri="{FF2B5EF4-FFF2-40B4-BE49-F238E27FC236}">
                <a16:creationId xmlns:a16="http://schemas.microsoft.com/office/drawing/2014/main" id="{BC55916C-98DD-BA42-B9CD-20512EBF47C7}"/>
              </a:ext>
            </a:extLst>
          </p:cNvPr>
          <p:cNvSpPr/>
          <p:nvPr/>
        </p:nvSpPr>
        <p:spPr>
          <a:xfrm>
            <a:off x="7841720"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6" name="object 14">
            <a:extLst>
              <a:ext uri="{FF2B5EF4-FFF2-40B4-BE49-F238E27FC236}">
                <a16:creationId xmlns:a16="http://schemas.microsoft.com/office/drawing/2014/main" id="{48EE830A-1987-7542-88C6-7F954DA07A89}"/>
              </a:ext>
            </a:extLst>
          </p:cNvPr>
          <p:cNvSpPr txBox="1"/>
          <p:nvPr/>
        </p:nvSpPr>
        <p:spPr>
          <a:xfrm>
            <a:off x="8352404" y="2026105"/>
            <a:ext cx="1143635" cy="289823"/>
          </a:xfrm>
          <a:prstGeom prst="rect">
            <a:avLst/>
          </a:prstGeom>
        </p:spPr>
        <p:txBody>
          <a:bodyPr vert="horz" wrap="square" lIns="0" tIns="12700" rIns="0" bIns="0" rtlCol="0">
            <a:spAutoFit/>
          </a:bodyPr>
          <a:lstStyle/>
          <a:p>
            <a:pPr marL="196850" marR="5080" indent="-184785">
              <a:lnSpc>
                <a:spcPct val="100000"/>
              </a:lnSpc>
              <a:spcBef>
                <a:spcPts val="100"/>
              </a:spcBef>
            </a:pPr>
            <a:r>
              <a:rPr lang="en-US" sz="1800" b="1" spc="-5" dirty="0">
                <a:solidFill>
                  <a:srgbClr val="FFFFFF"/>
                </a:solidFill>
                <a:latin typeface="Arial"/>
                <a:cs typeface="Arial"/>
              </a:rPr>
              <a:t>Graph</a:t>
            </a:r>
            <a:endParaRPr sz="1800" dirty="0">
              <a:latin typeface="Arial"/>
              <a:cs typeface="Arial"/>
            </a:endParaRPr>
          </a:p>
        </p:txBody>
      </p:sp>
      <p:sp>
        <p:nvSpPr>
          <p:cNvPr id="19" name="object 17">
            <a:extLst>
              <a:ext uri="{FF2B5EF4-FFF2-40B4-BE49-F238E27FC236}">
                <a16:creationId xmlns:a16="http://schemas.microsoft.com/office/drawing/2014/main" id="{576E5E83-3562-DE4D-B6DA-B5AE0F226565}"/>
              </a:ext>
            </a:extLst>
          </p:cNvPr>
          <p:cNvSpPr/>
          <p:nvPr/>
        </p:nvSpPr>
        <p:spPr>
          <a:xfrm>
            <a:off x="7841720"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pic>
        <p:nvPicPr>
          <p:cNvPr id="2" name="Picture 1">
            <a:extLst>
              <a:ext uri="{FF2B5EF4-FFF2-40B4-BE49-F238E27FC236}">
                <a16:creationId xmlns:a16="http://schemas.microsoft.com/office/drawing/2014/main" id="{E0C6F45B-6946-8641-8FB1-B8D46EDCF6E0}"/>
              </a:ext>
            </a:extLst>
          </p:cNvPr>
          <p:cNvPicPr>
            <a:picLocks noChangeAspect="1"/>
          </p:cNvPicPr>
          <p:nvPr/>
        </p:nvPicPr>
        <p:blipFill>
          <a:blip r:embed="rId2"/>
          <a:stretch>
            <a:fillRect/>
          </a:stretch>
        </p:blipFill>
        <p:spPr>
          <a:xfrm>
            <a:off x="8047297" y="2974546"/>
            <a:ext cx="1448742" cy="897890"/>
          </a:xfrm>
          <a:prstGeom prst="rect">
            <a:avLst/>
          </a:prstGeom>
        </p:spPr>
      </p:pic>
      <p:pic>
        <p:nvPicPr>
          <p:cNvPr id="3" name="Picture 2">
            <a:extLst>
              <a:ext uri="{FF2B5EF4-FFF2-40B4-BE49-F238E27FC236}">
                <a16:creationId xmlns:a16="http://schemas.microsoft.com/office/drawing/2014/main" id="{8CA1A9AA-2145-6646-AF70-7CC2DA76F026}"/>
              </a:ext>
            </a:extLst>
          </p:cNvPr>
          <p:cNvPicPr>
            <a:picLocks noChangeAspect="1"/>
          </p:cNvPicPr>
          <p:nvPr/>
        </p:nvPicPr>
        <p:blipFill>
          <a:blip r:embed="rId3"/>
          <a:stretch>
            <a:fillRect/>
          </a:stretch>
        </p:blipFill>
        <p:spPr>
          <a:xfrm>
            <a:off x="2501253" y="2975291"/>
            <a:ext cx="1614708" cy="896400"/>
          </a:xfrm>
          <a:prstGeom prst="rect">
            <a:avLst/>
          </a:prstGeom>
        </p:spPr>
      </p:pic>
      <p:pic>
        <p:nvPicPr>
          <p:cNvPr id="4" name="Picture 3">
            <a:extLst>
              <a:ext uri="{FF2B5EF4-FFF2-40B4-BE49-F238E27FC236}">
                <a16:creationId xmlns:a16="http://schemas.microsoft.com/office/drawing/2014/main" id="{145883D8-BF91-4A46-A556-A5B9D5764F3E}"/>
              </a:ext>
            </a:extLst>
          </p:cNvPr>
          <p:cNvPicPr>
            <a:picLocks noChangeAspect="1"/>
          </p:cNvPicPr>
          <p:nvPr/>
        </p:nvPicPr>
        <p:blipFill>
          <a:blip r:embed="rId4"/>
          <a:stretch>
            <a:fillRect/>
          </a:stretch>
        </p:blipFill>
        <p:spPr>
          <a:xfrm>
            <a:off x="4254949" y="2959157"/>
            <a:ext cx="1659709" cy="912534"/>
          </a:xfrm>
          <a:prstGeom prst="rect">
            <a:avLst/>
          </a:prstGeom>
        </p:spPr>
      </p:pic>
      <p:pic>
        <p:nvPicPr>
          <p:cNvPr id="64" name="Picture 63">
            <a:extLst>
              <a:ext uri="{FF2B5EF4-FFF2-40B4-BE49-F238E27FC236}">
                <a16:creationId xmlns:a16="http://schemas.microsoft.com/office/drawing/2014/main" id="{A72DA068-D069-374D-A2F4-6F5DC1144847}"/>
              </a:ext>
            </a:extLst>
          </p:cNvPr>
          <p:cNvPicPr>
            <a:picLocks noChangeAspect="1"/>
          </p:cNvPicPr>
          <p:nvPr/>
        </p:nvPicPr>
        <p:blipFill>
          <a:blip r:embed="rId5"/>
          <a:stretch>
            <a:fillRect/>
          </a:stretch>
        </p:blipFill>
        <p:spPr>
          <a:xfrm>
            <a:off x="6062738" y="2943659"/>
            <a:ext cx="1723068" cy="995274"/>
          </a:xfrm>
          <a:prstGeom prst="rect">
            <a:avLst/>
          </a:prstGeom>
        </p:spPr>
      </p:pic>
    </p:spTree>
    <p:extLst>
      <p:ext uri="{BB962C8B-B14F-4D97-AF65-F5344CB8AC3E}">
        <p14:creationId xmlns:p14="http://schemas.microsoft.com/office/powerpoint/2010/main" val="25007017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351957"/>
            <a:ext cx="9448781" cy="815740"/>
          </a:xfrm>
        </p:spPr>
        <p:txBody>
          <a:bodyPr>
            <a:normAutofit/>
          </a:bodyPr>
          <a:lstStyle/>
          <a:p>
            <a:r>
              <a:rPr lang="en-US" dirty="0" err="1"/>
              <a:t>nosql</a:t>
            </a:r>
            <a:r>
              <a:rPr lang="en-US" dirty="0"/>
              <a:t> databases</a:t>
            </a:r>
          </a:p>
        </p:txBody>
      </p:sp>
      <p:sp>
        <p:nvSpPr>
          <p:cNvPr id="20" name="TextBox 19">
            <a:extLst>
              <a:ext uri="{FF2B5EF4-FFF2-40B4-BE49-F238E27FC236}">
                <a16:creationId xmlns:a16="http://schemas.microsoft.com/office/drawing/2014/main" id="{5EFDD6B5-DFFE-3F40-8FB2-E62A9E1ACFB0}"/>
              </a:ext>
            </a:extLst>
          </p:cNvPr>
          <p:cNvSpPr txBox="1"/>
          <p:nvPr/>
        </p:nvSpPr>
        <p:spPr>
          <a:xfrm>
            <a:off x="3979393" y="4872589"/>
            <a:ext cx="7365364"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indent="-285750">
              <a:buFont typeface="Arial" panose="020B0604020202020204" pitchFamily="34" charset="0"/>
              <a:buChar char="•"/>
            </a:pPr>
            <a:r>
              <a:rPr kumimoji="0" lang="en-US" sz="1800" b="0" i="0" u="none" strike="noStrike" cap="none" spc="0" normalizeH="0" baseline="0" dirty="0">
                <a:ln>
                  <a:noFill/>
                </a:ln>
                <a:solidFill>
                  <a:schemeClr val="tx1"/>
                </a:solidFill>
                <a:effectLst/>
                <a:uFillTx/>
                <a:latin typeface="Arial" panose="020B0604020202020204" pitchFamily="34" charset="0"/>
                <a:ea typeface="Corbel"/>
                <a:cs typeface="Arial" panose="020B0604020202020204" pitchFamily="34" charset="0"/>
                <a:sym typeface="Corbel"/>
              </a:rPr>
              <a:t>Stores documents: JSON, XML, BSON</a:t>
            </a:r>
          </a:p>
          <a:p>
            <a:pPr marL="285750" indent="-285750">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The data is semi-structured</a:t>
            </a:r>
          </a:p>
          <a:p>
            <a:pPr marL="285750" indent="-285750">
              <a:buFont typeface="Arial" panose="020B0604020202020204" pitchFamily="34" charset="0"/>
              <a:buChar char="•"/>
            </a:pPr>
            <a:r>
              <a:rPr kumimoji="0" lang="en-US" sz="1800" b="0" i="0" u="none" strike="noStrike" cap="none" spc="0" normalizeH="0" baseline="0" dirty="0">
                <a:ln>
                  <a:noFill/>
                </a:ln>
                <a:solidFill>
                  <a:schemeClr val="tx1"/>
                </a:solidFill>
                <a:effectLst/>
                <a:uFillTx/>
                <a:latin typeface="Arial" panose="020B0604020202020204" pitchFamily="34" charset="0"/>
                <a:cs typeface="Arial" panose="020B0604020202020204" pitchFamily="34" charset="0"/>
                <a:sym typeface="Corbel"/>
              </a:rPr>
              <a:t>Aa</a:t>
            </a:r>
            <a:r>
              <a:rPr lang="en-US" dirty="0">
                <a:solidFill>
                  <a:schemeClr val="tx1"/>
                </a:solidFill>
                <a:latin typeface="Arial" panose="020B0604020202020204" pitchFamily="34" charset="0"/>
                <a:cs typeface="Arial" panose="020B0604020202020204" pitchFamily="34" charset="0"/>
              </a:rPr>
              <a:t>dhaar uses MongoDB to store biometric data for 1.2 billion Indian residents.  </a:t>
            </a:r>
            <a:endParaRPr kumimoji="0" lang="en-US" sz="1800" b="0" i="0" u="none" strike="noStrike" cap="none" spc="0" normalizeH="0" baseline="0" dirty="0">
              <a:ln>
                <a:noFill/>
              </a:ln>
              <a:solidFill>
                <a:schemeClr val="tx1"/>
              </a:solidFill>
              <a:effectLst/>
              <a:uFillTx/>
              <a:sym typeface="Corbel"/>
            </a:endParaRPr>
          </a:p>
        </p:txBody>
      </p:sp>
      <p:sp>
        <p:nvSpPr>
          <p:cNvPr id="7" name="object 5">
            <a:extLst>
              <a:ext uri="{FF2B5EF4-FFF2-40B4-BE49-F238E27FC236}">
                <a16:creationId xmlns:a16="http://schemas.microsoft.com/office/drawing/2014/main" id="{EE1C5EA4-C97D-8B41-AEFB-4E1AF4243038}"/>
              </a:ext>
            </a:extLst>
          </p:cNvPr>
          <p:cNvSpPr/>
          <p:nvPr/>
        </p:nvSpPr>
        <p:spPr>
          <a:xfrm>
            <a:off x="4167355"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8" name="object 6">
            <a:extLst>
              <a:ext uri="{FF2B5EF4-FFF2-40B4-BE49-F238E27FC236}">
                <a16:creationId xmlns:a16="http://schemas.microsoft.com/office/drawing/2014/main" id="{796A559E-0487-9E45-A04E-802514237E86}"/>
              </a:ext>
            </a:extLst>
          </p:cNvPr>
          <p:cNvSpPr/>
          <p:nvPr/>
        </p:nvSpPr>
        <p:spPr>
          <a:xfrm>
            <a:off x="6006823"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9" name="object 7">
            <a:extLst>
              <a:ext uri="{FF2B5EF4-FFF2-40B4-BE49-F238E27FC236}">
                <a16:creationId xmlns:a16="http://schemas.microsoft.com/office/drawing/2014/main" id="{87FBF7FD-3BFE-A443-9872-01D40D68876C}"/>
              </a:ext>
            </a:extLst>
          </p:cNvPr>
          <p:cNvSpPr/>
          <p:nvPr/>
        </p:nvSpPr>
        <p:spPr>
          <a:xfrm>
            <a:off x="2385800" y="1782757"/>
            <a:ext cx="1781810" cy="897890"/>
          </a:xfrm>
          <a:custGeom>
            <a:avLst/>
            <a:gdLst/>
            <a:ahLst/>
            <a:cxnLst/>
            <a:rect l="l" t="t" r="r" b="b"/>
            <a:pathLst>
              <a:path w="1781810" h="897889">
                <a:moveTo>
                  <a:pt x="0" y="897636"/>
                </a:moveTo>
                <a:lnTo>
                  <a:pt x="1781556" y="897636"/>
                </a:lnTo>
                <a:lnTo>
                  <a:pt x="1781556" y="0"/>
                </a:lnTo>
                <a:lnTo>
                  <a:pt x="0" y="0"/>
                </a:lnTo>
                <a:lnTo>
                  <a:pt x="0" y="897636"/>
                </a:lnTo>
                <a:close/>
              </a:path>
            </a:pathLst>
          </a:custGeom>
          <a:solidFill>
            <a:srgbClr val="C00000"/>
          </a:solidFill>
        </p:spPr>
        <p:txBody>
          <a:bodyPr wrap="square" lIns="0" tIns="0" rIns="0" bIns="0" rtlCol="0"/>
          <a:lstStyle/>
          <a:p>
            <a:endParaRPr>
              <a:solidFill>
                <a:srgbClr val="C00000"/>
              </a:solidFill>
            </a:endParaRPr>
          </a:p>
        </p:txBody>
      </p:sp>
      <p:sp>
        <p:nvSpPr>
          <p:cNvPr id="10" name="object 8">
            <a:extLst>
              <a:ext uri="{FF2B5EF4-FFF2-40B4-BE49-F238E27FC236}">
                <a16:creationId xmlns:a16="http://schemas.microsoft.com/office/drawing/2014/main" id="{AD9171D7-C7EA-024E-81EA-04698DBB67DE}"/>
              </a:ext>
            </a:extLst>
          </p:cNvPr>
          <p:cNvSpPr txBox="1"/>
          <p:nvPr/>
        </p:nvSpPr>
        <p:spPr>
          <a:xfrm>
            <a:off x="2679513" y="1948397"/>
            <a:ext cx="1142771" cy="566822"/>
          </a:xfrm>
          <a:prstGeom prst="rect">
            <a:avLst/>
          </a:prstGeom>
        </p:spPr>
        <p:txBody>
          <a:bodyPr vert="horz" wrap="square" lIns="0" tIns="12700" rIns="0" bIns="0" rtlCol="0">
            <a:spAutoFit/>
          </a:bodyPr>
          <a:lstStyle/>
          <a:p>
            <a:pPr marL="12700" algn="ctr">
              <a:lnSpc>
                <a:spcPct val="100000"/>
              </a:lnSpc>
              <a:spcBef>
                <a:spcPts val="100"/>
              </a:spcBef>
            </a:pPr>
            <a:r>
              <a:rPr lang="en-US" b="1" spc="-5" dirty="0">
                <a:solidFill>
                  <a:srgbClr val="FFFFFF"/>
                </a:solidFill>
                <a:latin typeface="Arial"/>
                <a:cs typeface="Arial"/>
              </a:rPr>
              <a:t>Document</a:t>
            </a:r>
            <a:br>
              <a:rPr lang="en-US" b="1" spc="-5" dirty="0">
                <a:solidFill>
                  <a:srgbClr val="FFFFFF"/>
                </a:solidFill>
                <a:latin typeface="Arial"/>
                <a:cs typeface="Arial"/>
              </a:rPr>
            </a:br>
            <a:r>
              <a:rPr lang="en-US" b="1" spc="-5" dirty="0">
                <a:solidFill>
                  <a:srgbClr val="FFFFFF"/>
                </a:solidFill>
                <a:latin typeface="Arial"/>
                <a:cs typeface="Arial"/>
              </a:rPr>
              <a:t>Based</a:t>
            </a:r>
            <a:endParaRPr sz="1800" dirty="0">
              <a:latin typeface="Arial"/>
              <a:cs typeface="Arial"/>
            </a:endParaRPr>
          </a:p>
        </p:txBody>
      </p:sp>
      <p:sp>
        <p:nvSpPr>
          <p:cNvPr id="11" name="object 9">
            <a:extLst>
              <a:ext uri="{FF2B5EF4-FFF2-40B4-BE49-F238E27FC236}">
                <a16:creationId xmlns:a16="http://schemas.microsoft.com/office/drawing/2014/main" id="{FC0698D1-A2BE-EA47-BD04-686AB89A821B}"/>
              </a:ext>
            </a:extLst>
          </p:cNvPr>
          <p:cNvSpPr/>
          <p:nvPr/>
        </p:nvSpPr>
        <p:spPr>
          <a:xfrm>
            <a:off x="4167355"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2" name="object 10">
            <a:extLst>
              <a:ext uri="{FF2B5EF4-FFF2-40B4-BE49-F238E27FC236}">
                <a16:creationId xmlns:a16="http://schemas.microsoft.com/office/drawing/2014/main" id="{7E71110C-7789-D542-BDF3-0DE767D4E5E0}"/>
              </a:ext>
            </a:extLst>
          </p:cNvPr>
          <p:cNvSpPr txBox="1"/>
          <p:nvPr/>
        </p:nvSpPr>
        <p:spPr>
          <a:xfrm>
            <a:off x="4164040" y="1950387"/>
            <a:ext cx="1787525" cy="579646"/>
          </a:xfrm>
          <a:prstGeom prst="rect">
            <a:avLst/>
          </a:prstGeom>
        </p:spPr>
        <p:txBody>
          <a:bodyPr vert="horz" wrap="square" lIns="0" tIns="12700" rIns="0" bIns="0" rtlCol="0">
            <a:spAutoFit/>
          </a:bodyPr>
          <a:lstStyle/>
          <a:p>
            <a:pPr marL="411480" marR="5080" indent="-399415" algn="ctr">
              <a:lnSpc>
                <a:spcPct val="100000"/>
              </a:lnSpc>
              <a:spcBef>
                <a:spcPts val="100"/>
              </a:spcBef>
            </a:pPr>
            <a:r>
              <a:rPr lang="en-US" sz="1800" b="1" dirty="0">
                <a:solidFill>
                  <a:srgbClr val="FFFFFF"/>
                </a:solidFill>
                <a:latin typeface="Arial"/>
                <a:cs typeface="Arial"/>
              </a:rPr>
              <a:t>Key &amp; Value</a:t>
            </a:r>
          </a:p>
          <a:p>
            <a:pPr marL="411480" marR="5080" indent="-399415" algn="ctr">
              <a:lnSpc>
                <a:spcPct val="100000"/>
              </a:lnSpc>
              <a:spcBef>
                <a:spcPts val="100"/>
              </a:spcBef>
            </a:pPr>
            <a:r>
              <a:rPr lang="en-US" sz="1800" b="1" dirty="0">
                <a:solidFill>
                  <a:srgbClr val="FFFFFF"/>
                </a:solidFill>
                <a:latin typeface="Arial"/>
                <a:cs typeface="Arial"/>
              </a:rPr>
              <a:t>Pair</a:t>
            </a:r>
            <a:endParaRPr sz="1800" dirty="0">
              <a:latin typeface="Arial"/>
              <a:cs typeface="Arial"/>
            </a:endParaRPr>
          </a:p>
        </p:txBody>
      </p:sp>
      <p:sp>
        <p:nvSpPr>
          <p:cNvPr id="13" name="object 11">
            <a:extLst>
              <a:ext uri="{FF2B5EF4-FFF2-40B4-BE49-F238E27FC236}">
                <a16:creationId xmlns:a16="http://schemas.microsoft.com/office/drawing/2014/main" id="{2795E85F-099C-904F-8525-A574C5A8289A}"/>
              </a:ext>
            </a:extLst>
          </p:cNvPr>
          <p:cNvSpPr/>
          <p:nvPr/>
        </p:nvSpPr>
        <p:spPr>
          <a:xfrm>
            <a:off x="6003776" y="1782757"/>
            <a:ext cx="1851660" cy="897890"/>
          </a:xfrm>
          <a:custGeom>
            <a:avLst/>
            <a:gdLst/>
            <a:ahLst/>
            <a:cxnLst/>
            <a:rect l="l" t="t" r="r" b="b"/>
            <a:pathLst>
              <a:path w="1851660" h="897889">
                <a:moveTo>
                  <a:pt x="0" y="897636"/>
                </a:moveTo>
                <a:lnTo>
                  <a:pt x="1851660" y="897636"/>
                </a:lnTo>
                <a:lnTo>
                  <a:pt x="185166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4" name="object 12">
            <a:extLst>
              <a:ext uri="{FF2B5EF4-FFF2-40B4-BE49-F238E27FC236}">
                <a16:creationId xmlns:a16="http://schemas.microsoft.com/office/drawing/2014/main" id="{D12809E8-F360-D848-A238-BD5E002423F4}"/>
              </a:ext>
            </a:extLst>
          </p:cNvPr>
          <p:cNvSpPr txBox="1"/>
          <p:nvPr/>
        </p:nvSpPr>
        <p:spPr>
          <a:xfrm>
            <a:off x="6161180" y="2026106"/>
            <a:ext cx="1540319" cy="289823"/>
          </a:xfrm>
          <a:prstGeom prst="rect">
            <a:avLst/>
          </a:prstGeom>
        </p:spPr>
        <p:txBody>
          <a:bodyPr vert="horz" wrap="square" lIns="0" tIns="12700" rIns="0" bIns="0" rtlCol="0">
            <a:spAutoFit/>
          </a:bodyPr>
          <a:lstStyle/>
          <a:p>
            <a:pPr marL="259715" marR="5080" indent="-247650" algn="ctr">
              <a:lnSpc>
                <a:spcPct val="100000"/>
              </a:lnSpc>
              <a:spcBef>
                <a:spcPts val="100"/>
              </a:spcBef>
            </a:pPr>
            <a:r>
              <a:rPr lang="en-US" sz="1800" b="1" dirty="0">
                <a:solidFill>
                  <a:srgbClr val="FFFFFF"/>
                </a:solidFill>
                <a:latin typeface="Arial"/>
                <a:cs typeface="Arial"/>
              </a:rPr>
              <a:t>Wide Column</a:t>
            </a:r>
            <a:endParaRPr sz="1800" dirty="0">
              <a:latin typeface="Arial"/>
              <a:cs typeface="Arial"/>
            </a:endParaRPr>
          </a:p>
        </p:txBody>
      </p:sp>
      <p:sp>
        <p:nvSpPr>
          <p:cNvPr id="15" name="object 13">
            <a:extLst>
              <a:ext uri="{FF2B5EF4-FFF2-40B4-BE49-F238E27FC236}">
                <a16:creationId xmlns:a16="http://schemas.microsoft.com/office/drawing/2014/main" id="{BC55916C-98DD-BA42-B9CD-20512EBF47C7}"/>
              </a:ext>
            </a:extLst>
          </p:cNvPr>
          <p:cNvSpPr/>
          <p:nvPr/>
        </p:nvSpPr>
        <p:spPr>
          <a:xfrm>
            <a:off x="7841720"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6" name="object 14">
            <a:extLst>
              <a:ext uri="{FF2B5EF4-FFF2-40B4-BE49-F238E27FC236}">
                <a16:creationId xmlns:a16="http://schemas.microsoft.com/office/drawing/2014/main" id="{48EE830A-1987-7542-88C6-7F954DA07A89}"/>
              </a:ext>
            </a:extLst>
          </p:cNvPr>
          <p:cNvSpPr txBox="1"/>
          <p:nvPr/>
        </p:nvSpPr>
        <p:spPr>
          <a:xfrm>
            <a:off x="8352404" y="2026105"/>
            <a:ext cx="1143635" cy="289823"/>
          </a:xfrm>
          <a:prstGeom prst="rect">
            <a:avLst/>
          </a:prstGeom>
        </p:spPr>
        <p:txBody>
          <a:bodyPr vert="horz" wrap="square" lIns="0" tIns="12700" rIns="0" bIns="0" rtlCol="0">
            <a:spAutoFit/>
          </a:bodyPr>
          <a:lstStyle/>
          <a:p>
            <a:pPr marL="196850" marR="5080" indent="-184785">
              <a:lnSpc>
                <a:spcPct val="100000"/>
              </a:lnSpc>
              <a:spcBef>
                <a:spcPts val="100"/>
              </a:spcBef>
            </a:pPr>
            <a:r>
              <a:rPr lang="en-US" sz="1800" b="1" spc="-5" dirty="0">
                <a:solidFill>
                  <a:srgbClr val="FFFFFF"/>
                </a:solidFill>
                <a:latin typeface="Arial"/>
                <a:cs typeface="Arial"/>
              </a:rPr>
              <a:t>Graph</a:t>
            </a:r>
            <a:endParaRPr sz="1800" dirty="0">
              <a:latin typeface="Arial"/>
              <a:cs typeface="Arial"/>
            </a:endParaRPr>
          </a:p>
        </p:txBody>
      </p:sp>
      <p:sp>
        <p:nvSpPr>
          <p:cNvPr id="19" name="object 17">
            <a:extLst>
              <a:ext uri="{FF2B5EF4-FFF2-40B4-BE49-F238E27FC236}">
                <a16:creationId xmlns:a16="http://schemas.microsoft.com/office/drawing/2014/main" id="{576E5E83-3562-DE4D-B6DA-B5AE0F226565}"/>
              </a:ext>
            </a:extLst>
          </p:cNvPr>
          <p:cNvSpPr/>
          <p:nvPr/>
        </p:nvSpPr>
        <p:spPr>
          <a:xfrm>
            <a:off x="7841720"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pic>
        <p:nvPicPr>
          <p:cNvPr id="2" name="Picture 1">
            <a:extLst>
              <a:ext uri="{FF2B5EF4-FFF2-40B4-BE49-F238E27FC236}">
                <a16:creationId xmlns:a16="http://schemas.microsoft.com/office/drawing/2014/main" id="{E0C6F45B-6946-8641-8FB1-B8D46EDCF6E0}"/>
              </a:ext>
            </a:extLst>
          </p:cNvPr>
          <p:cNvPicPr>
            <a:picLocks noChangeAspect="1"/>
          </p:cNvPicPr>
          <p:nvPr/>
        </p:nvPicPr>
        <p:blipFill>
          <a:blip r:embed="rId2"/>
          <a:stretch>
            <a:fillRect/>
          </a:stretch>
        </p:blipFill>
        <p:spPr>
          <a:xfrm>
            <a:off x="8047297" y="2974546"/>
            <a:ext cx="1448742" cy="897890"/>
          </a:xfrm>
          <a:prstGeom prst="rect">
            <a:avLst/>
          </a:prstGeom>
        </p:spPr>
      </p:pic>
      <p:pic>
        <p:nvPicPr>
          <p:cNvPr id="3" name="Picture 2">
            <a:extLst>
              <a:ext uri="{FF2B5EF4-FFF2-40B4-BE49-F238E27FC236}">
                <a16:creationId xmlns:a16="http://schemas.microsoft.com/office/drawing/2014/main" id="{8CA1A9AA-2145-6646-AF70-7CC2DA76F026}"/>
              </a:ext>
            </a:extLst>
          </p:cNvPr>
          <p:cNvPicPr>
            <a:picLocks noChangeAspect="1"/>
          </p:cNvPicPr>
          <p:nvPr/>
        </p:nvPicPr>
        <p:blipFill>
          <a:blip r:embed="rId3"/>
          <a:stretch>
            <a:fillRect/>
          </a:stretch>
        </p:blipFill>
        <p:spPr>
          <a:xfrm>
            <a:off x="2501253" y="2975291"/>
            <a:ext cx="1614708" cy="896400"/>
          </a:xfrm>
          <a:prstGeom prst="rect">
            <a:avLst/>
          </a:prstGeom>
        </p:spPr>
      </p:pic>
      <p:pic>
        <p:nvPicPr>
          <p:cNvPr id="21" name="Graphic 20" descr="Line arrow Slight curve">
            <a:extLst>
              <a:ext uri="{FF2B5EF4-FFF2-40B4-BE49-F238E27FC236}">
                <a16:creationId xmlns:a16="http://schemas.microsoft.com/office/drawing/2014/main" id="{A1FBD393-773A-FA4C-AED6-890D75C720E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292532">
            <a:off x="2817043" y="3930371"/>
            <a:ext cx="1134260" cy="1326131"/>
          </a:xfrm>
          <a:prstGeom prst="rect">
            <a:avLst/>
          </a:prstGeom>
        </p:spPr>
      </p:pic>
      <p:pic>
        <p:nvPicPr>
          <p:cNvPr id="24" name="Picture 23">
            <a:extLst>
              <a:ext uri="{FF2B5EF4-FFF2-40B4-BE49-F238E27FC236}">
                <a16:creationId xmlns:a16="http://schemas.microsoft.com/office/drawing/2014/main" id="{3FF2C5A9-5B4D-1A40-A642-4CB24A1E70C6}"/>
              </a:ext>
            </a:extLst>
          </p:cNvPr>
          <p:cNvPicPr>
            <a:picLocks noChangeAspect="1"/>
          </p:cNvPicPr>
          <p:nvPr/>
        </p:nvPicPr>
        <p:blipFill>
          <a:blip r:embed="rId6"/>
          <a:stretch>
            <a:fillRect/>
          </a:stretch>
        </p:blipFill>
        <p:spPr>
          <a:xfrm>
            <a:off x="4254949" y="2959157"/>
            <a:ext cx="1659709" cy="912534"/>
          </a:xfrm>
          <a:prstGeom prst="rect">
            <a:avLst/>
          </a:prstGeom>
        </p:spPr>
      </p:pic>
      <p:pic>
        <p:nvPicPr>
          <p:cNvPr id="25" name="Picture 24">
            <a:extLst>
              <a:ext uri="{FF2B5EF4-FFF2-40B4-BE49-F238E27FC236}">
                <a16:creationId xmlns:a16="http://schemas.microsoft.com/office/drawing/2014/main" id="{A4FFCEF0-8F24-0646-8752-693B719F2E76}"/>
              </a:ext>
            </a:extLst>
          </p:cNvPr>
          <p:cNvPicPr>
            <a:picLocks noChangeAspect="1"/>
          </p:cNvPicPr>
          <p:nvPr/>
        </p:nvPicPr>
        <p:blipFill>
          <a:blip r:embed="rId7"/>
          <a:stretch>
            <a:fillRect/>
          </a:stretch>
        </p:blipFill>
        <p:spPr>
          <a:xfrm>
            <a:off x="6062738" y="2943659"/>
            <a:ext cx="1723068" cy="995274"/>
          </a:xfrm>
          <a:prstGeom prst="rect">
            <a:avLst/>
          </a:prstGeom>
        </p:spPr>
      </p:pic>
    </p:spTree>
    <p:extLst>
      <p:ext uri="{BB962C8B-B14F-4D97-AF65-F5344CB8AC3E}">
        <p14:creationId xmlns:p14="http://schemas.microsoft.com/office/powerpoint/2010/main" val="328594366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351957"/>
            <a:ext cx="9448781" cy="815740"/>
          </a:xfrm>
        </p:spPr>
        <p:txBody>
          <a:bodyPr>
            <a:normAutofit/>
          </a:bodyPr>
          <a:lstStyle/>
          <a:p>
            <a:r>
              <a:rPr lang="en-US" dirty="0" err="1"/>
              <a:t>nosql</a:t>
            </a:r>
            <a:r>
              <a:rPr lang="en-US" dirty="0"/>
              <a:t> databases</a:t>
            </a:r>
          </a:p>
        </p:txBody>
      </p:sp>
      <p:sp>
        <p:nvSpPr>
          <p:cNvPr id="20" name="TextBox 19">
            <a:extLst>
              <a:ext uri="{FF2B5EF4-FFF2-40B4-BE49-F238E27FC236}">
                <a16:creationId xmlns:a16="http://schemas.microsoft.com/office/drawing/2014/main" id="{5EFDD6B5-DFFE-3F40-8FB2-E62A9E1ACFB0}"/>
              </a:ext>
            </a:extLst>
          </p:cNvPr>
          <p:cNvSpPr txBox="1"/>
          <p:nvPr/>
        </p:nvSpPr>
        <p:spPr>
          <a:xfrm>
            <a:off x="5897709" y="4693256"/>
            <a:ext cx="5524539" cy="1754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Uses a </a:t>
            </a:r>
            <a:r>
              <a:rPr lang="en-US" b="1" dirty="0">
                <a:latin typeface="Arial" panose="020B0604020202020204" pitchFamily="34" charset="0"/>
                <a:cs typeface="Arial" panose="020B0604020202020204" pitchFamily="34" charset="0"/>
              </a:rPr>
              <a:t>hash table</a:t>
            </a:r>
            <a:r>
              <a:rPr lang="en-US" dirty="0">
                <a:latin typeface="Arial" panose="020B0604020202020204" pitchFamily="34" charset="0"/>
                <a:cs typeface="Arial" panose="020B0604020202020204" pitchFamily="34" charset="0"/>
              </a:rPr>
              <a:t> in which there exists a </a:t>
            </a:r>
            <a:r>
              <a:rPr lang="en-US" b="1" dirty="0">
                <a:latin typeface="Arial" panose="020B0604020202020204" pitchFamily="34" charset="0"/>
                <a:cs typeface="Arial" panose="020B0604020202020204" pitchFamily="34" charset="0"/>
              </a:rPr>
              <a:t>unique key</a:t>
            </a:r>
            <a:r>
              <a:rPr lang="en-US" dirty="0">
                <a:latin typeface="Arial" panose="020B0604020202020204" pitchFamily="34" charset="0"/>
                <a:cs typeface="Arial" panose="020B0604020202020204" pitchFamily="34" charset="0"/>
              </a:rPr>
              <a:t> and a </a:t>
            </a:r>
            <a:r>
              <a:rPr lang="en-US" b="1" dirty="0">
                <a:latin typeface="Arial" panose="020B0604020202020204" pitchFamily="34" charset="0"/>
                <a:cs typeface="Arial" panose="020B0604020202020204" pitchFamily="34" charset="0"/>
              </a:rPr>
              <a:t>pointer</a:t>
            </a:r>
            <a:r>
              <a:rPr lang="en-US" dirty="0">
                <a:latin typeface="Arial" panose="020B0604020202020204" pitchFamily="34" charset="0"/>
                <a:cs typeface="Arial" panose="020B0604020202020204" pitchFamily="34" charset="0"/>
              </a:rPr>
              <a:t> to a particular item of data</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Useful for storage of comments and session information. </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‌Pinterest uses Redis to store lists of users, followers, boards</a:t>
            </a:r>
            <a:endParaRPr kumimoji="0" lang="en-US" sz="1800" b="0" i="0" u="none" strike="noStrike" cap="none" spc="0" normalizeH="0" baseline="0" dirty="0">
              <a:ln>
                <a:noFill/>
              </a:ln>
              <a:solidFill>
                <a:schemeClr val="tx1"/>
              </a:solidFill>
              <a:effectLst/>
              <a:uFillTx/>
              <a:latin typeface="Arial" panose="020B0604020202020204" pitchFamily="34" charset="0"/>
              <a:cs typeface="Arial" panose="020B0604020202020204" pitchFamily="34" charset="0"/>
              <a:sym typeface="Corbel"/>
            </a:endParaRPr>
          </a:p>
        </p:txBody>
      </p:sp>
      <p:sp>
        <p:nvSpPr>
          <p:cNvPr id="7" name="object 5">
            <a:extLst>
              <a:ext uri="{FF2B5EF4-FFF2-40B4-BE49-F238E27FC236}">
                <a16:creationId xmlns:a16="http://schemas.microsoft.com/office/drawing/2014/main" id="{EE1C5EA4-C97D-8B41-AEFB-4E1AF4243038}"/>
              </a:ext>
            </a:extLst>
          </p:cNvPr>
          <p:cNvSpPr/>
          <p:nvPr/>
        </p:nvSpPr>
        <p:spPr>
          <a:xfrm>
            <a:off x="4167355"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8" name="object 6">
            <a:extLst>
              <a:ext uri="{FF2B5EF4-FFF2-40B4-BE49-F238E27FC236}">
                <a16:creationId xmlns:a16="http://schemas.microsoft.com/office/drawing/2014/main" id="{796A559E-0487-9E45-A04E-802514237E86}"/>
              </a:ext>
            </a:extLst>
          </p:cNvPr>
          <p:cNvSpPr/>
          <p:nvPr/>
        </p:nvSpPr>
        <p:spPr>
          <a:xfrm>
            <a:off x="6006823"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9" name="object 7">
            <a:extLst>
              <a:ext uri="{FF2B5EF4-FFF2-40B4-BE49-F238E27FC236}">
                <a16:creationId xmlns:a16="http://schemas.microsoft.com/office/drawing/2014/main" id="{87FBF7FD-3BFE-A443-9872-01D40D68876C}"/>
              </a:ext>
            </a:extLst>
          </p:cNvPr>
          <p:cNvSpPr/>
          <p:nvPr/>
        </p:nvSpPr>
        <p:spPr>
          <a:xfrm>
            <a:off x="2385800" y="1782757"/>
            <a:ext cx="1781810" cy="897890"/>
          </a:xfrm>
          <a:custGeom>
            <a:avLst/>
            <a:gdLst/>
            <a:ahLst/>
            <a:cxnLst/>
            <a:rect l="l" t="t" r="r" b="b"/>
            <a:pathLst>
              <a:path w="1781810" h="897889">
                <a:moveTo>
                  <a:pt x="0" y="897636"/>
                </a:moveTo>
                <a:lnTo>
                  <a:pt x="1781556" y="897636"/>
                </a:lnTo>
                <a:lnTo>
                  <a:pt x="1781556" y="0"/>
                </a:lnTo>
                <a:lnTo>
                  <a:pt x="0" y="0"/>
                </a:lnTo>
                <a:lnTo>
                  <a:pt x="0" y="897636"/>
                </a:lnTo>
                <a:close/>
              </a:path>
            </a:pathLst>
          </a:custGeom>
          <a:solidFill>
            <a:schemeClr val="accent1">
              <a:lumMod val="75000"/>
            </a:schemeClr>
          </a:solidFill>
        </p:spPr>
        <p:txBody>
          <a:bodyPr wrap="square" lIns="0" tIns="0" rIns="0" bIns="0" rtlCol="0"/>
          <a:lstStyle/>
          <a:p>
            <a:endParaRPr>
              <a:solidFill>
                <a:srgbClr val="C00000"/>
              </a:solidFill>
            </a:endParaRPr>
          </a:p>
        </p:txBody>
      </p:sp>
      <p:sp>
        <p:nvSpPr>
          <p:cNvPr id="10" name="object 8">
            <a:extLst>
              <a:ext uri="{FF2B5EF4-FFF2-40B4-BE49-F238E27FC236}">
                <a16:creationId xmlns:a16="http://schemas.microsoft.com/office/drawing/2014/main" id="{AD9171D7-C7EA-024E-81EA-04698DBB67DE}"/>
              </a:ext>
            </a:extLst>
          </p:cNvPr>
          <p:cNvSpPr txBox="1"/>
          <p:nvPr/>
        </p:nvSpPr>
        <p:spPr>
          <a:xfrm>
            <a:off x="2679513" y="1948397"/>
            <a:ext cx="1142771" cy="566822"/>
          </a:xfrm>
          <a:prstGeom prst="rect">
            <a:avLst/>
          </a:prstGeom>
        </p:spPr>
        <p:txBody>
          <a:bodyPr vert="horz" wrap="square" lIns="0" tIns="12700" rIns="0" bIns="0" rtlCol="0">
            <a:spAutoFit/>
          </a:bodyPr>
          <a:lstStyle/>
          <a:p>
            <a:pPr marL="12700" algn="ctr">
              <a:lnSpc>
                <a:spcPct val="100000"/>
              </a:lnSpc>
              <a:spcBef>
                <a:spcPts val="100"/>
              </a:spcBef>
            </a:pPr>
            <a:r>
              <a:rPr lang="en-US" b="1" spc="-5" dirty="0">
                <a:solidFill>
                  <a:srgbClr val="FFFFFF"/>
                </a:solidFill>
                <a:latin typeface="Arial"/>
                <a:cs typeface="Arial"/>
              </a:rPr>
              <a:t>Document</a:t>
            </a:r>
            <a:br>
              <a:rPr lang="en-US" b="1" spc="-5" dirty="0">
                <a:solidFill>
                  <a:srgbClr val="FFFFFF"/>
                </a:solidFill>
                <a:latin typeface="Arial"/>
                <a:cs typeface="Arial"/>
              </a:rPr>
            </a:br>
            <a:r>
              <a:rPr lang="en-US" b="1" spc="-5" dirty="0">
                <a:solidFill>
                  <a:srgbClr val="FFFFFF"/>
                </a:solidFill>
                <a:latin typeface="Arial"/>
                <a:cs typeface="Arial"/>
              </a:rPr>
              <a:t>Based</a:t>
            </a:r>
            <a:endParaRPr sz="1800" dirty="0">
              <a:latin typeface="Arial"/>
              <a:cs typeface="Arial"/>
            </a:endParaRPr>
          </a:p>
        </p:txBody>
      </p:sp>
      <p:sp>
        <p:nvSpPr>
          <p:cNvPr id="11" name="object 9">
            <a:extLst>
              <a:ext uri="{FF2B5EF4-FFF2-40B4-BE49-F238E27FC236}">
                <a16:creationId xmlns:a16="http://schemas.microsoft.com/office/drawing/2014/main" id="{FC0698D1-A2BE-EA47-BD04-686AB89A821B}"/>
              </a:ext>
            </a:extLst>
          </p:cNvPr>
          <p:cNvSpPr/>
          <p:nvPr/>
        </p:nvSpPr>
        <p:spPr>
          <a:xfrm>
            <a:off x="4167355"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rgbClr val="C00000"/>
          </a:solidFill>
        </p:spPr>
        <p:txBody>
          <a:bodyPr wrap="square" lIns="0" tIns="0" rIns="0" bIns="0" rtlCol="0"/>
          <a:lstStyle/>
          <a:p>
            <a:endParaRPr/>
          </a:p>
        </p:txBody>
      </p:sp>
      <p:sp>
        <p:nvSpPr>
          <p:cNvPr id="12" name="object 10">
            <a:extLst>
              <a:ext uri="{FF2B5EF4-FFF2-40B4-BE49-F238E27FC236}">
                <a16:creationId xmlns:a16="http://schemas.microsoft.com/office/drawing/2014/main" id="{7E71110C-7789-D542-BDF3-0DE767D4E5E0}"/>
              </a:ext>
            </a:extLst>
          </p:cNvPr>
          <p:cNvSpPr txBox="1"/>
          <p:nvPr/>
        </p:nvSpPr>
        <p:spPr>
          <a:xfrm>
            <a:off x="4164040" y="1950387"/>
            <a:ext cx="1787525" cy="579646"/>
          </a:xfrm>
          <a:prstGeom prst="rect">
            <a:avLst/>
          </a:prstGeom>
        </p:spPr>
        <p:txBody>
          <a:bodyPr vert="horz" wrap="square" lIns="0" tIns="12700" rIns="0" bIns="0" rtlCol="0">
            <a:spAutoFit/>
          </a:bodyPr>
          <a:lstStyle/>
          <a:p>
            <a:pPr marL="411480" marR="5080" indent="-399415" algn="ctr">
              <a:lnSpc>
                <a:spcPct val="100000"/>
              </a:lnSpc>
              <a:spcBef>
                <a:spcPts val="100"/>
              </a:spcBef>
            </a:pPr>
            <a:r>
              <a:rPr lang="en-US" sz="1800" b="1" dirty="0">
                <a:solidFill>
                  <a:srgbClr val="FFFFFF"/>
                </a:solidFill>
                <a:latin typeface="Arial"/>
                <a:cs typeface="Arial"/>
              </a:rPr>
              <a:t>Key &amp; Value</a:t>
            </a:r>
          </a:p>
          <a:p>
            <a:pPr marL="411480" marR="5080" indent="-399415" algn="ctr">
              <a:lnSpc>
                <a:spcPct val="100000"/>
              </a:lnSpc>
              <a:spcBef>
                <a:spcPts val="100"/>
              </a:spcBef>
            </a:pPr>
            <a:r>
              <a:rPr lang="en-US" sz="1800" b="1" dirty="0">
                <a:solidFill>
                  <a:srgbClr val="FFFFFF"/>
                </a:solidFill>
                <a:latin typeface="Arial"/>
                <a:cs typeface="Arial"/>
              </a:rPr>
              <a:t>Pair</a:t>
            </a:r>
            <a:endParaRPr sz="1800" dirty="0">
              <a:latin typeface="Arial"/>
              <a:cs typeface="Arial"/>
            </a:endParaRPr>
          </a:p>
        </p:txBody>
      </p:sp>
      <p:sp>
        <p:nvSpPr>
          <p:cNvPr id="13" name="object 11">
            <a:extLst>
              <a:ext uri="{FF2B5EF4-FFF2-40B4-BE49-F238E27FC236}">
                <a16:creationId xmlns:a16="http://schemas.microsoft.com/office/drawing/2014/main" id="{2795E85F-099C-904F-8525-A574C5A8289A}"/>
              </a:ext>
            </a:extLst>
          </p:cNvPr>
          <p:cNvSpPr/>
          <p:nvPr/>
        </p:nvSpPr>
        <p:spPr>
          <a:xfrm>
            <a:off x="6003776" y="1782757"/>
            <a:ext cx="1851660" cy="897890"/>
          </a:xfrm>
          <a:custGeom>
            <a:avLst/>
            <a:gdLst/>
            <a:ahLst/>
            <a:cxnLst/>
            <a:rect l="l" t="t" r="r" b="b"/>
            <a:pathLst>
              <a:path w="1851660" h="897889">
                <a:moveTo>
                  <a:pt x="0" y="897636"/>
                </a:moveTo>
                <a:lnTo>
                  <a:pt x="1851660" y="897636"/>
                </a:lnTo>
                <a:lnTo>
                  <a:pt x="185166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4" name="object 12">
            <a:extLst>
              <a:ext uri="{FF2B5EF4-FFF2-40B4-BE49-F238E27FC236}">
                <a16:creationId xmlns:a16="http://schemas.microsoft.com/office/drawing/2014/main" id="{D12809E8-F360-D848-A238-BD5E002423F4}"/>
              </a:ext>
            </a:extLst>
          </p:cNvPr>
          <p:cNvSpPr txBox="1"/>
          <p:nvPr/>
        </p:nvSpPr>
        <p:spPr>
          <a:xfrm>
            <a:off x="6161180" y="2026106"/>
            <a:ext cx="1540319" cy="289823"/>
          </a:xfrm>
          <a:prstGeom prst="rect">
            <a:avLst/>
          </a:prstGeom>
        </p:spPr>
        <p:txBody>
          <a:bodyPr vert="horz" wrap="square" lIns="0" tIns="12700" rIns="0" bIns="0" rtlCol="0">
            <a:spAutoFit/>
          </a:bodyPr>
          <a:lstStyle/>
          <a:p>
            <a:pPr marL="259715" marR="5080" indent="-247650" algn="ctr">
              <a:lnSpc>
                <a:spcPct val="100000"/>
              </a:lnSpc>
              <a:spcBef>
                <a:spcPts val="100"/>
              </a:spcBef>
            </a:pPr>
            <a:r>
              <a:rPr lang="en-US" sz="1800" b="1" dirty="0">
                <a:solidFill>
                  <a:srgbClr val="FFFFFF"/>
                </a:solidFill>
                <a:latin typeface="Arial"/>
                <a:cs typeface="Arial"/>
              </a:rPr>
              <a:t>Wide Column</a:t>
            </a:r>
            <a:endParaRPr sz="1800" dirty="0">
              <a:latin typeface="Arial"/>
              <a:cs typeface="Arial"/>
            </a:endParaRPr>
          </a:p>
        </p:txBody>
      </p:sp>
      <p:sp>
        <p:nvSpPr>
          <p:cNvPr id="15" name="object 13">
            <a:extLst>
              <a:ext uri="{FF2B5EF4-FFF2-40B4-BE49-F238E27FC236}">
                <a16:creationId xmlns:a16="http://schemas.microsoft.com/office/drawing/2014/main" id="{BC55916C-98DD-BA42-B9CD-20512EBF47C7}"/>
              </a:ext>
            </a:extLst>
          </p:cNvPr>
          <p:cNvSpPr/>
          <p:nvPr/>
        </p:nvSpPr>
        <p:spPr>
          <a:xfrm>
            <a:off x="7841720"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6" name="object 14">
            <a:extLst>
              <a:ext uri="{FF2B5EF4-FFF2-40B4-BE49-F238E27FC236}">
                <a16:creationId xmlns:a16="http://schemas.microsoft.com/office/drawing/2014/main" id="{48EE830A-1987-7542-88C6-7F954DA07A89}"/>
              </a:ext>
            </a:extLst>
          </p:cNvPr>
          <p:cNvSpPr txBox="1"/>
          <p:nvPr/>
        </p:nvSpPr>
        <p:spPr>
          <a:xfrm>
            <a:off x="8352404" y="2026105"/>
            <a:ext cx="1143635" cy="289823"/>
          </a:xfrm>
          <a:prstGeom prst="rect">
            <a:avLst/>
          </a:prstGeom>
        </p:spPr>
        <p:txBody>
          <a:bodyPr vert="horz" wrap="square" lIns="0" tIns="12700" rIns="0" bIns="0" rtlCol="0">
            <a:spAutoFit/>
          </a:bodyPr>
          <a:lstStyle/>
          <a:p>
            <a:pPr marL="196850" marR="5080" indent="-184785">
              <a:lnSpc>
                <a:spcPct val="100000"/>
              </a:lnSpc>
              <a:spcBef>
                <a:spcPts val="100"/>
              </a:spcBef>
            </a:pPr>
            <a:r>
              <a:rPr lang="en-US" sz="1800" b="1" spc="-5" dirty="0">
                <a:solidFill>
                  <a:srgbClr val="FFFFFF"/>
                </a:solidFill>
                <a:latin typeface="Arial"/>
                <a:cs typeface="Arial"/>
              </a:rPr>
              <a:t>Graph</a:t>
            </a:r>
            <a:endParaRPr sz="1800" dirty="0">
              <a:latin typeface="Arial"/>
              <a:cs typeface="Arial"/>
            </a:endParaRPr>
          </a:p>
        </p:txBody>
      </p:sp>
      <p:sp>
        <p:nvSpPr>
          <p:cNvPr id="19" name="object 17">
            <a:extLst>
              <a:ext uri="{FF2B5EF4-FFF2-40B4-BE49-F238E27FC236}">
                <a16:creationId xmlns:a16="http://schemas.microsoft.com/office/drawing/2014/main" id="{576E5E83-3562-DE4D-B6DA-B5AE0F226565}"/>
              </a:ext>
            </a:extLst>
          </p:cNvPr>
          <p:cNvSpPr/>
          <p:nvPr/>
        </p:nvSpPr>
        <p:spPr>
          <a:xfrm>
            <a:off x="7841720"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pic>
        <p:nvPicPr>
          <p:cNvPr id="2" name="Picture 1">
            <a:extLst>
              <a:ext uri="{FF2B5EF4-FFF2-40B4-BE49-F238E27FC236}">
                <a16:creationId xmlns:a16="http://schemas.microsoft.com/office/drawing/2014/main" id="{E0C6F45B-6946-8641-8FB1-B8D46EDCF6E0}"/>
              </a:ext>
            </a:extLst>
          </p:cNvPr>
          <p:cNvPicPr>
            <a:picLocks noChangeAspect="1"/>
          </p:cNvPicPr>
          <p:nvPr/>
        </p:nvPicPr>
        <p:blipFill>
          <a:blip r:embed="rId2"/>
          <a:stretch>
            <a:fillRect/>
          </a:stretch>
        </p:blipFill>
        <p:spPr>
          <a:xfrm>
            <a:off x="8047297" y="2974546"/>
            <a:ext cx="1448742" cy="897890"/>
          </a:xfrm>
          <a:prstGeom prst="rect">
            <a:avLst/>
          </a:prstGeom>
        </p:spPr>
      </p:pic>
      <p:pic>
        <p:nvPicPr>
          <p:cNvPr id="3" name="Picture 2">
            <a:extLst>
              <a:ext uri="{FF2B5EF4-FFF2-40B4-BE49-F238E27FC236}">
                <a16:creationId xmlns:a16="http://schemas.microsoft.com/office/drawing/2014/main" id="{8CA1A9AA-2145-6646-AF70-7CC2DA76F026}"/>
              </a:ext>
            </a:extLst>
          </p:cNvPr>
          <p:cNvPicPr>
            <a:picLocks noChangeAspect="1"/>
          </p:cNvPicPr>
          <p:nvPr/>
        </p:nvPicPr>
        <p:blipFill>
          <a:blip r:embed="rId3"/>
          <a:stretch>
            <a:fillRect/>
          </a:stretch>
        </p:blipFill>
        <p:spPr>
          <a:xfrm>
            <a:off x="2501253" y="2975291"/>
            <a:ext cx="1614708" cy="896400"/>
          </a:xfrm>
          <a:prstGeom prst="rect">
            <a:avLst/>
          </a:prstGeom>
        </p:spPr>
      </p:pic>
      <p:pic>
        <p:nvPicPr>
          <p:cNvPr id="21" name="Graphic 20" descr="Line arrow Slight curve">
            <a:extLst>
              <a:ext uri="{FF2B5EF4-FFF2-40B4-BE49-F238E27FC236}">
                <a16:creationId xmlns:a16="http://schemas.microsoft.com/office/drawing/2014/main" id="{A1FBD393-773A-FA4C-AED6-890D75C720E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292532">
            <a:off x="4517673" y="4149316"/>
            <a:ext cx="1134260" cy="1326131"/>
          </a:xfrm>
          <a:prstGeom prst="rect">
            <a:avLst/>
          </a:prstGeom>
        </p:spPr>
      </p:pic>
      <p:pic>
        <p:nvPicPr>
          <p:cNvPr id="22" name="Picture 21">
            <a:extLst>
              <a:ext uri="{FF2B5EF4-FFF2-40B4-BE49-F238E27FC236}">
                <a16:creationId xmlns:a16="http://schemas.microsoft.com/office/drawing/2014/main" id="{E5F5A2EF-A36A-9943-BFCA-31059EA19644}"/>
              </a:ext>
            </a:extLst>
          </p:cNvPr>
          <p:cNvPicPr>
            <a:picLocks noChangeAspect="1"/>
          </p:cNvPicPr>
          <p:nvPr/>
        </p:nvPicPr>
        <p:blipFill>
          <a:blip r:embed="rId6"/>
          <a:stretch>
            <a:fillRect/>
          </a:stretch>
        </p:blipFill>
        <p:spPr>
          <a:xfrm>
            <a:off x="4254949" y="2959157"/>
            <a:ext cx="1659709" cy="912534"/>
          </a:xfrm>
          <a:prstGeom prst="rect">
            <a:avLst/>
          </a:prstGeom>
        </p:spPr>
      </p:pic>
      <p:pic>
        <p:nvPicPr>
          <p:cNvPr id="23" name="Picture 22">
            <a:extLst>
              <a:ext uri="{FF2B5EF4-FFF2-40B4-BE49-F238E27FC236}">
                <a16:creationId xmlns:a16="http://schemas.microsoft.com/office/drawing/2014/main" id="{3DA2A3BD-66C9-594D-BDC3-293B08C148F2}"/>
              </a:ext>
            </a:extLst>
          </p:cNvPr>
          <p:cNvPicPr>
            <a:picLocks noChangeAspect="1"/>
          </p:cNvPicPr>
          <p:nvPr/>
        </p:nvPicPr>
        <p:blipFill>
          <a:blip r:embed="rId7"/>
          <a:stretch>
            <a:fillRect/>
          </a:stretch>
        </p:blipFill>
        <p:spPr>
          <a:xfrm>
            <a:off x="6062738" y="2943659"/>
            <a:ext cx="1723068" cy="995274"/>
          </a:xfrm>
          <a:prstGeom prst="rect">
            <a:avLst/>
          </a:prstGeom>
        </p:spPr>
      </p:pic>
    </p:spTree>
    <p:extLst>
      <p:ext uri="{BB962C8B-B14F-4D97-AF65-F5344CB8AC3E}">
        <p14:creationId xmlns:p14="http://schemas.microsoft.com/office/powerpoint/2010/main" val="2387851978"/>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351957"/>
            <a:ext cx="9448781" cy="815740"/>
          </a:xfrm>
        </p:spPr>
        <p:txBody>
          <a:bodyPr>
            <a:normAutofit/>
          </a:bodyPr>
          <a:lstStyle/>
          <a:p>
            <a:r>
              <a:rPr lang="en-US" dirty="0" err="1"/>
              <a:t>nosql</a:t>
            </a:r>
            <a:r>
              <a:rPr lang="en-US" dirty="0"/>
              <a:t> databases</a:t>
            </a:r>
          </a:p>
        </p:txBody>
      </p:sp>
      <p:sp>
        <p:nvSpPr>
          <p:cNvPr id="20" name="TextBox 19">
            <a:extLst>
              <a:ext uri="{FF2B5EF4-FFF2-40B4-BE49-F238E27FC236}">
                <a16:creationId xmlns:a16="http://schemas.microsoft.com/office/drawing/2014/main" id="{5EFDD6B5-DFFE-3F40-8FB2-E62A9E1ACFB0}"/>
              </a:ext>
            </a:extLst>
          </p:cNvPr>
          <p:cNvSpPr txBox="1"/>
          <p:nvPr/>
        </p:nvSpPr>
        <p:spPr>
          <a:xfrm>
            <a:off x="636641" y="4787624"/>
            <a:ext cx="5524539"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just"/>
            <a:r>
              <a:rPr lang="en-US" dirty="0">
                <a:latin typeface="Arial" panose="020B0604020202020204" pitchFamily="34" charset="0"/>
                <a:cs typeface="Arial" panose="020B0604020202020204" pitchFamily="34" charset="0"/>
              </a:rPr>
              <a:t>Uses tables, rows, and columns, but unlike a relational database, the names and format of the columns can vary from row to row in the same table</a:t>
            </a:r>
          </a:p>
        </p:txBody>
      </p:sp>
      <p:sp>
        <p:nvSpPr>
          <p:cNvPr id="7" name="object 5">
            <a:extLst>
              <a:ext uri="{FF2B5EF4-FFF2-40B4-BE49-F238E27FC236}">
                <a16:creationId xmlns:a16="http://schemas.microsoft.com/office/drawing/2014/main" id="{EE1C5EA4-C97D-8B41-AEFB-4E1AF4243038}"/>
              </a:ext>
            </a:extLst>
          </p:cNvPr>
          <p:cNvSpPr/>
          <p:nvPr/>
        </p:nvSpPr>
        <p:spPr>
          <a:xfrm>
            <a:off x="4167355"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8" name="object 6">
            <a:extLst>
              <a:ext uri="{FF2B5EF4-FFF2-40B4-BE49-F238E27FC236}">
                <a16:creationId xmlns:a16="http://schemas.microsoft.com/office/drawing/2014/main" id="{796A559E-0487-9E45-A04E-802514237E86}"/>
              </a:ext>
            </a:extLst>
          </p:cNvPr>
          <p:cNvSpPr/>
          <p:nvPr/>
        </p:nvSpPr>
        <p:spPr>
          <a:xfrm>
            <a:off x="6006823"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9" name="object 7">
            <a:extLst>
              <a:ext uri="{FF2B5EF4-FFF2-40B4-BE49-F238E27FC236}">
                <a16:creationId xmlns:a16="http://schemas.microsoft.com/office/drawing/2014/main" id="{87FBF7FD-3BFE-A443-9872-01D40D68876C}"/>
              </a:ext>
            </a:extLst>
          </p:cNvPr>
          <p:cNvSpPr/>
          <p:nvPr/>
        </p:nvSpPr>
        <p:spPr>
          <a:xfrm>
            <a:off x="2385800" y="1782757"/>
            <a:ext cx="1781810" cy="897890"/>
          </a:xfrm>
          <a:custGeom>
            <a:avLst/>
            <a:gdLst/>
            <a:ahLst/>
            <a:cxnLst/>
            <a:rect l="l" t="t" r="r" b="b"/>
            <a:pathLst>
              <a:path w="1781810" h="897889">
                <a:moveTo>
                  <a:pt x="0" y="897636"/>
                </a:moveTo>
                <a:lnTo>
                  <a:pt x="1781556" y="897636"/>
                </a:lnTo>
                <a:lnTo>
                  <a:pt x="1781556" y="0"/>
                </a:lnTo>
                <a:lnTo>
                  <a:pt x="0" y="0"/>
                </a:lnTo>
                <a:lnTo>
                  <a:pt x="0" y="897636"/>
                </a:lnTo>
                <a:close/>
              </a:path>
            </a:pathLst>
          </a:custGeom>
          <a:solidFill>
            <a:schemeClr val="accent1">
              <a:lumMod val="75000"/>
            </a:schemeClr>
          </a:solidFill>
        </p:spPr>
        <p:txBody>
          <a:bodyPr wrap="square" lIns="0" tIns="0" rIns="0" bIns="0" rtlCol="0"/>
          <a:lstStyle/>
          <a:p>
            <a:endParaRPr>
              <a:solidFill>
                <a:srgbClr val="C00000"/>
              </a:solidFill>
            </a:endParaRPr>
          </a:p>
        </p:txBody>
      </p:sp>
      <p:sp>
        <p:nvSpPr>
          <p:cNvPr id="10" name="object 8">
            <a:extLst>
              <a:ext uri="{FF2B5EF4-FFF2-40B4-BE49-F238E27FC236}">
                <a16:creationId xmlns:a16="http://schemas.microsoft.com/office/drawing/2014/main" id="{AD9171D7-C7EA-024E-81EA-04698DBB67DE}"/>
              </a:ext>
            </a:extLst>
          </p:cNvPr>
          <p:cNvSpPr txBox="1"/>
          <p:nvPr/>
        </p:nvSpPr>
        <p:spPr>
          <a:xfrm>
            <a:off x="2679513" y="1948397"/>
            <a:ext cx="1142771" cy="566822"/>
          </a:xfrm>
          <a:prstGeom prst="rect">
            <a:avLst/>
          </a:prstGeom>
        </p:spPr>
        <p:txBody>
          <a:bodyPr vert="horz" wrap="square" lIns="0" tIns="12700" rIns="0" bIns="0" rtlCol="0">
            <a:spAutoFit/>
          </a:bodyPr>
          <a:lstStyle/>
          <a:p>
            <a:pPr marL="12700" algn="ctr">
              <a:lnSpc>
                <a:spcPct val="100000"/>
              </a:lnSpc>
              <a:spcBef>
                <a:spcPts val="100"/>
              </a:spcBef>
            </a:pPr>
            <a:r>
              <a:rPr lang="en-US" b="1" spc="-5" dirty="0">
                <a:solidFill>
                  <a:srgbClr val="FFFFFF"/>
                </a:solidFill>
                <a:latin typeface="Arial"/>
                <a:cs typeface="Arial"/>
              </a:rPr>
              <a:t>Document</a:t>
            </a:r>
            <a:br>
              <a:rPr lang="en-US" b="1" spc="-5" dirty="0">
                <a:solidFill>
                  <a:srgbClr val="FFFFFF"/>
                </a:solidFill>
                <a:latin typeface="Arial"/>
                <a:cs typeface="Arial"/>
              </a:rPr>
            </a:br>
            <a:r>
              <a:rPr lang="en-US" b="1" spc="-5" dirty="0">
                <a:solidFill>
                  <a:srgbClr val="FFFFFF"/>
                </a:solidFill>
                <a:latin typeface="Arial"/>
                <a:cs typeface="Arial"/>
              </a:rPr>
              <a:t>Based</a:t>
            </a:r>
            <a:endParaRPr sz="1800" dirty="0">
              <a:latin typeface="Arial"/>
              <a:cs typeface="Arial"/>
            </a:endParaRPr>
          </a:p>
        </p:txBody>
      </p:sp>
      <p:sp>
        <p:nvSpPr>
          <p:cNvPr id="11" name="object 9">
            <a:extLst>
              <a:ext uri="{FF2B5EF4-FFF2-40B4-BE49-F238E27FC236}">
                <a16:creationId xmlns:a16="http://schemas.microsoft.com/office/drawing/2014/main" id="{FC0698D1-A2BE-EA47-BD04-686AB89A821B}"/>
              </a:ext>
            </a:extLst>
          </p:cNvPr>
          <p:cNvSpPr/>
          <p:nvPr/>
        </p:nvSpPr>
        <p:spPr>
          <a:xfrm>
            <a:off x="4167355"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2" name="object 10">
            <a:extLst>
              <a:ext uri="{FF2B5EF4-FFF2-40B4-BE49-F238E27FC236}">
                <a16:creationId xmlns:a16="http://schemas.microsoft.com/office/drawing/2014/main" id="{7E71110C-7789-D542-BDF3-0DE767D4E5E0}"/>
              </a:ext>
            </a:extLst>
          </p:cNvPr>
          <p:cNvSpPr txBox="1"/>
          <p:nvPr/>
        </p:nvSpPr>
        <p:spPr>
          <a:xfrm>
            <a:off x="4164040" y="1950387"/>
            <a:ext cx="1787525" cy="579646"/>
          </a:xfrm>
          <a:prstGeom prst="rect">
            <a:avLst/>
          </a:prstGeom>
        </p:spPr>
        <p:txBody>
          <a:bodyPr vert="horz" wrap="square" lIns="0" tIns="12700" rIns="0" bIns="0" rtlCol="0">
            <a:spAutoFit/>
          </a:bodyPr>
          <a:lstStyle/>
          <a:p>
            <a:pPr marL="411480" marR="5080" indent="-399415" algn="ctr">
              <a:lnSpc>
                <a:spcPct val="100000"/>
              </a:lnSpc>
              <a:spcBef>
                <a:spcPts val="100"/>
              </a:spcBef>
            </a:pPr>
            <a:r>
              <a:rPr lang="en-US" sz="1800" b="1" dirty="0">
                <a:solidFill>
                  <a:srgbClr val="FFFFFF"/>
                </a:solidFill>
                <a:latin typeface="Arial"/>
                <a:cs typeface="Arial"/>
              </a:rPr>
              <a:t>Key &amp; Value</a:t>
            </a:r>
          </a:p>
          <a:p>
            <a:pPr marL="411480" marR="5080" indent="-399415" algn="ctr">
              <a:lnSpc>
                <a:spcPct val="100000"/>
              </a:lnSpc>
              <a:spcBef>
                <a:spcPts val="100"/>
              </a:spcBef>
            </a:pPr>
            <a:r>
              <a:rPr lang="en-US" sz="1800" b="1" dirty="0">
                <a:solidFill>
                  <a:srgbClr val="FFFFFF"/>
                </a:solidFill>
                <a:latin typeface="Arial"/>
                <a:cs typeface="Arial"/>
              </a:rPr>
              <a:t>Pair</a:t>
            </a:r>
            <a:endParaRPr sz="1800" dirty="0">
              <a:latin typeface="Arial"/>
              <a:cs typeface="Arial"/>
            </a:endParaRPr>
          </a:p>
        </p:txBody>
      </p:sp>
      <p:sp>
        <p:nvSpPr>
          <p:cNvPr id="13" name="object 11">
            <a:extLst>
              <a:ext uri="{FF2B5EF4-FFF2-40B4-BE49-F238E27FC236}">
                <a16:creationId xmlns:a16="http://schemas.microsoft.com/office/drawing/2014/main" id="{2795E85F-099C-904F-8525-A574C5A8289A}"/>
              </a:ext>
            </a:extLst>
          </p:cNvPr>
          <p:cNvSpPr/>
          <p:nvPr/>
        </p:nvSpPr>
        <p:spPr>
          <a:xfrm>
            <a:off x="6003776" y="1782757"/>
            <a:ext cx="1851660" cy="897890"/>
          </a:xfrm>
          <a:custGeom>
            <a:avLst/>
            <a:gdLst/>
            <a:ahLst/>
            <a:cxnLst/>
            <a:rect l="l" t="t" r="r" b="b"/>
            <a:pathLst>
              <a:path w="1851660" h="897889">
                <a:moveTo>
                  <a:pt x="0" y="897636"/>
                </a:moveTo>
                <a:lnTo>
                  <a:pt x="1851660" y="897636"/>
                </a:lnTo>
                <a:lnTo>
                  <a:pt x="1851660" y="0"/>
                </a:lnTo>
                <a:lnTo>
                  <a:pt x="0" y="0"/>
                </a:lnTo>
                <a:lnTo>
                  <a:pt x="0" y="897636"/>
                </a:lnTo>
                <a:close/>
              </a:path>
            </a:pathLst>
          </a:custGeom>
          <a:solidFill>
            <a:srgbClr val="C00000"/>
          </a:solidFill>
        </p:spPr>
        <p:txBody>
          <a:bodyPr wrap="square" lIns="0" tIns="0" rIns="0" bIns="0" rtlCol="0"/>
          <a:lstStyle/>
          <a:p>
            <a:endParaRPr/>
          </a:p>
        </p:txBody>
      </p:sp>
      <p:sp>
        <p:nvSpPr>
          <p:cNvPr id="14" name="object 12">
            <a:extLst>
              <a:ext uri="{FF2B5EF4-FFF2-40B4-BE49-F238E27FC236}">
                <a16:creationId xmlns:a16="http://schemas.microsoft.com/office/drawing/2014/main" id="{D12809E8-F360-D848-A238-BD5E002423F4}"/>
              </a:ext>
            </a:extLst>
          </p:cNvPr>
          <p:cNvSpPr txBox="1"/>
          <p:nvPr/>
        </p:nvSpPr>
        <p:spPr>
          <a:xfrm>
            <a:off x="6161180" y="2026106"/>
            <a:ext cx="1540319" cy="289823"/>
          </a:xfrm>
          <a:prstGeom prst="rect">
            <a:avLst/>
          </a:prstGeom>
        </p:spPr>
        <p:txBody>
          <a:bodyPr vert="horz" wrap="square" lIns="0" tIns="12700" rIns="0" bIns="0" rtlCol="0">
            <a:spAutoFit/>
          </a:bodyPr>
          <a:lstStyle/>
          <a:p>
            <a:pPr marL="259715" marR="5080" indent="-247650" algn="ctr">
              <a:lnSpc>
                <a:spcPct val="100000"/>
              </a:lnSpc>
              <a:spcBef>
                <a:spcPts val="100"/>
              </a:spcBef>
            </a:pPr>
            <a:r>
              <a:rPr lang="en-US" sz="1800" b="1" dirty="0">
                <a:solidFill>
                  <a:srgbClr val="FFFFFF"/>
                </a:solidFill>
                <a:latin typeface="Arial"/>
                <a:cs typeface="Arial"/>
              </a:rPr>
              <a:t>Wide Column</a:t>
            </a:r>
            <a:endParaRPr sz="1800" dirty="0">
              <a:latin typeface="Arial"/>
              <a:cs typeface="Arial"/>
            </a:endParaRPr>
          </a:p>
        </p:txBody>
      </p:sp>
      <p:sp>
        <p:nvSpPr>
          <p:cNvPr id="15" name="object 13">
            <a:extLst>
              <a:ext uri="{FF2B5EF4-FFF2-40B4-BE49-F238E27FC236}">
                <a16:creationId xmlns:a16="http://schemas.microsoft.com/office/drawing/2014/main" id="{BC55916C-98DD-BA42-B9CD-20512EBF47C7}"/>
              </a:ext>
            </a:extLst>
          </p:cNvPr>
          <p:cNvSpPr/>
          <p:nvPr/>
        </p:nvSpPr>
        <p:spPr>
          <a:xfrm>
            <a:off x="7841720"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6" name="object 14">
            <a:extLst>
              <a:ext uri="{FF2B5EF4-FFF2-40B4-BE49-F238E27FC236}">
                <a16:creationId xmlns:a16="http://schemas.microsoft.com/office/drawing/2014/main" id="{48EE830A-1987-7542-88C6-7F954DA07A89}"/>
              </a:ext>
            </a:extLst>
          </p:cNvPr>
          <p:cNvSpPr txBox="1"/>
          <p:nvPr/>
        </p:nvSpPr>
        <p:spPr>
          <a:xfrm>
            <a:off x="8352404" y="2026105"/>
            <a:ext cx="1143635" cy="289823"/>
          </a:xfrm>
          <a:prstGeom prst="rect">
            <a:avLst/>
          </a:prstGeom>
        </p:spPr>
        <p:txBody>
          <a:bodyPr vert="horz" wrap="square" lIns="0" tIns="12700" rIns="0" bIns="0" rtlCol="0">
            <a:spAutoFit/>
          </a:bodyPr>
          <a:lstStyle/>
          <a:p>
            <a:pPr marL="196850" marR="5080" indent="-184785">
              <a:lnSpc>
                <a:spcPct val="100000"/>
              </a:lnSpc>
              <a:spcBef>
                <a:spcPts val="100"/>
              </a:spcBef>
            </a:pPr>
            <a:r>
              <a:rPr lang="en-US" sz="1800" b="1" spc="-5" dirty="0">
                <a:solidFill>
                  <a:srgbClr val="FFFFFF"/>
                </a:solidFill>
                <a:latin typeface="Arial"/>
                <a:cs typeface="Arial"/>
              </a:rPr>
              <a:t>Graph</a:t>
            </a:r>
            <a:endParaRPr sz="1800" dirty="0">
              <a:latin typeface="Arial"/>
              <a:cs typeface="Arial"/>
            </a:endParaRPr>
          </a:p>
        </p:txBody>
      </p:sp>
      <p:sp>
        <p:nvSpPr>
          <p:cNvPr id="19" name="object 17">
            <a:extLst>
              <a:ext uri="{FF2B5EF4-FFF2-40B4-BE49-F238E27FC236}">
                <a16:creationId xmlns:a16="http://schemas.microsoft.com/office/drawing/2014/main" id="{576E5E83-3562-DE4D-B6DA-B5AE0F226565}"/>
              </a:ext>
            </a:extLst>
          </p:cNvPr>
          <p:cNvSpPr/>
          <p:nvPr/>
        </p:nvSpPr>
        <p:spPr>
          <a:xfrm>
            <a:off x="7841720"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pic>
        <p:nvPicPr>
          <p:cNvPr id="2" name="Picture 1">
            <a:extLst>
              <a:ext uri="{FF2B5EF4-FFF2-40B4-BE49-F238E27FC236}">
                <a16:creationId xmlns:a16="http://schemas.microsoft.com/office/drawing/2014/main" id="{E0C6F45B-6946-8641-8FB1-B8D46EDCF6E0}"/>
              </a:ext>
            </a:extLst>
          </p:cNvPr>
          <p:cNvPicPr>
            <a:picLocks noChangeAspect="1"/>
          </p:cNvPicPr>
          <p:nvPr/>
        </p:nvPicPr>
        <p:blipFill>
          <a:blip r:embed="rId2"/>
          <a:stretch>
            <a:fillRect/>
          </a:stretch>
        </p:blipFill>
        <p:spPr>
          <a:xfrm>
            <a:off x="8047297" y="2974546"/>
            <a:ext cx="1448742" cy="897890"/>
          </a:xfrm>
          <a:prstGeom prst="rect">
            <a:avLst/>
          </a:prstGeom>
        </p:spPr>
      </p:pic>
      <p:pic>
        <p:nvPicPr>
          <p:cNvPr id="3" name="Picture 2">
            <a:extLst>
              <a:ext uri="{FF2B5EF4-FFF2-40B4-BE49-F238E27FC236}">
                <a16:creationId xmlns:a16="http://schemas.microsoft.com/office/drawing/2014/main" id="{8CA1A9AA-2145-6646-AF70-7CC2DA76F026}"/>
              </a:ext>
            </a:extLst>
          </p:cNvPr>
          <p:cNvPicPr>
            <a:picLocks noChangeAspect="1"/>
          </p:cNvPicPr>
          <p:nvPr/>
        </p:nvPicPr>
        <p:blipFill>
          <a:blip r:embed="rId3"/>
          <a:stretch>
            <a:fillRect/>
          </a:stretch>
        </p:blipFill>
        <p:spPr>
          <a:xfrm>
            <a:off x="2501253" y="2975291"/>
            <a:ext cx="1614708" cy="896400"/>
          </a:xfrm>
          <a:prstGeom prst="rect">
            <a:avLst/>
          </a:prstGeom>
        </p:spPr>
      </p:pic>
      <p:pic>
        <p:nvPicPr>
          <p:cNvPr id="21" name="Graphic 20" descr="Line arrow Slight curve">
            <a:extLst>
              <a:ext uri="{FF2B5EF4-FFF2-40B4-BE49-F238E27FC236}">
                <a16:creationId xmlns:a16="http://schemas.microsoft.com/office/drawing/2014/main" id="{A1FBD393-773A-FA4C-AED6-890D75C720E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8751478" flipV="1">
            <a:off x="6304456" y="4124804"/>
            <a:ext cx="1134260" cy="1325640"/>
          </a:xfrm>
          <a:prstGeom prst="rect">
            <a:avLst/>
          </a:prstGeom>
        </p:spPr>
      </p:pic>
      <p:pic>
        <p:nvPicPr>
          <p:cNvPr id="22" name="Picture 21">
            <a:extLst>
              <a:ext uri="{FF2B5EF4-FFF2-40B4-BE49-F238E27FC236}">
                <a16:creationId xmlns:a16="http://schemas.microsoft.com/office/drawing/2014/main" id="{CE72E972-D73C-2646-9646-73A91AFDD0C1}"/>
              </a:ext>
            </a:extLst>
          </p:cNvPr>
          <p:cNvPicPr>
            <a:picLocks noChangeAspect="1"/>
          </p:cNvPicPr>
          <p:nvPr/>
        </p:nvPicPr>
        <p:blipFill>
          <a:blip r:embed="rId6"/>
          <a:stretch>
            <a:fillRect/>
          </a:stretch>
        </p:blipFill>
        <p:spPr>
          <a:xfrm>
            <a:off x="4254949" y="2959157"/>
            <a:ext cx="1659709" cy="912534"/>
          </a:xfrm>
          <a:prstGeom prst="rect">
            <a:avLst/>
          </a:prstGeom>
        </p:spPr>
      </p:pic>
      <p:pic>
        <p:nvPicPr>
          <p:cNvPr id="23" name="Picture 22">
            <a:extLst>
              <a:ext uri="{FF2B5EF4-FFF2-40B4-BE49-F238E27FC236}">
                <a16:creationId xmlns:a16="http://schemas.microsoft.com/office/drawing/2014/main" id="{B7960469-9420-FB4C-8BFC-5F392444E2E8}"/>
              </a:ext>
            </a:extLst>
          </p:cNvPr>
          <p:cNvPicPr>
            <a:picLocks noChangeAspect="1"/>
          </p:cNvPicPr>
          <p:nvPr/>
        </p:nvPicPr>
        <p:blipFill>
          <a:blip r:embed="rId7"/>
          <a:stretch>
            <a:fillRect/>
          </a:stretch>
        </p:blipFill>
        <p:spPr>
          <a:xfrm>
            <a:off x="6062738" y="2943659"/>
            <a:ext cx="1723068" cy="995274"/>
          </a:xfrm>
          <a:prstGeom prst="rect">
            <a:avLst/>
          </a:prstGeom>
        </p:spPr>
      </p:pic>
      <p:graphicFrame>
        <p:nvGraphicFramePr>
          <p:cNvPr id="28" name="object 25">
            <a:extLst>
              <a:ext uri="{FF2B5EF4-FFF2-40B4-BE49-F238E27FC236}">
                <a16:creationId xmlns:a16="http://schemas.microsoft.com/office/drawing/2014/main" id="{230C0996-7630-9B4B-AEBA-53C943688879}"/>
              </a:ext>
            </a:extLst>
          </p:cNvPr>
          <p:cNvGraphicFramePr>
            <a:graphicFrameLocks noGrp="1"/>
          </p:cNvGraphicFramePr>
          <p:nvPr>
            <p:extLst>
              <p:ext uri="{D42A27DB-BD31-4B8C-83A1-F6EECF244321}">
                <p14:modId xmlns:p14="http://schemas.microsoft.com/office/powerpoint/2010/main" val="3292693973"/>
              </p:ext>
            </p:extLst>
          </p:nvPr>
        </p:nvGraphicFramePr>
        <p:xfrm>
          <a:off x="8044659" y="4657730"/>
          <a:ext cx="3727111" cy="1165860"/>
        </p:xfrm>
        <a:graphic>
          <a:graphicData uri="http://schemas.openxmlformats.org/drawingml/2006/table">
            <a:tbl>
              <a:tblPr firstRow="1" bandRow="1">
                <a:tableStyleId>{2D5ABB26-0587-4C30-8999-92F81FD0307C}</a:tableStyleId>
              </a:tblPr>
              <a:tblGrid>
                <a:gridCol w="439245">
                  <a:extLst>
                    <a:ext uri="{9D8B030D-6E8A-4147-A177-3AD203B41FA5}">
                      <a16:colId xmlns:a16="http://schemas.microsoft.com/office/drawing/2014/main" val="20000"/>
                    </a:ext>
                  </a:extLst>
                </a:gridCol>
                <a:gridCol w="791339">
                  <a:extLst>
                    <a:ext uri="{9D8B030D-6E8A-4147-A177-3AD203B41FA5}">
                      <a16:colId xmlns:a16="http://schemas.microsoft.com/office/drawing/2014/main" val="20001"/>
                    </a:ext>
                  </a:extLst>
                </a:gridCol>
                <a:gridCol w="1015942">
                  <a:extLst>
                    <a:ext uri="{9D8B030D-6E8A-4147-A177-3AD203B41FA5}">
                      <a16:colId xmlns:a16="http://schemas.microsoft.com/office/drawing/2014/main" val="20002"/>
                    </a:ext>
                  </a:extLst>
                </a:gridCol>
                <a:gridCol w="1480585">
                  <a:extLst>
                    <a:ext uri="{9D8B030D-6E8A-4147-A177-3AD203B41FA5}">
                      <a16:colId xmlns:a16="http://schemas.microsoft.com/office/drawing/2014/main" val="20003"/>
                    </a:ext>
                  </a:extLst>
                </a:gridCol>
              </a:tblGrid>
              <a:tr h="0">
                <a:tc>
                  <a:txBody>
                    <a:bodyPr/>
                    <a:lstStyle/>
                    <a:p>
                      <a:pPr marL="92075" algn="ctr">
                        <a:lnSpc>
                          <a:spcPct val="100000"/>
                        </a:lnSpc>
                        <a:spcBef>
                          <a:spcPts val="325"/>
                        </a:spcBef>
                      </a:pPr>
                      <a:r>
                        <a:rPr sz="1600" b="1" spc="-5" dirty="0">
                          <a:latin typeface="Arial"/>
                          <a:cs typeface="Arial"/>
                        </a:rPr>
                        <a:t>ID</a:t>
                      </a:r>
                      <a:endParaRPr sz="1600" dirty="0">
                        <a:latin typeface="Arial"/>
                        <a:cs typeface="Arial"/>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53975">
                      <a:solidFill>
                        <a:srgbClr val="FF0000"/>
                      </a:solidFill>
                      <a:prstDash val="solid"/>
                    </a:lnB>
                  </a:tcPr>
                </a:tc>
                <a:tc>
                  <a:txBody>
                    <a:bodyPr/>
                    <a:lstStyle/>
                    <a:p>
                      <a:pPr marL="91440" algn="ctr">
                        <a:lnSpc>
                          <a:spcPct val="100000"/>
                        </a:lnSpc>
                        <a:spcBef>
                          <a:spcPts val="325"/>
                        </a:spcBef>
                      </a:pPr>
                      <a:r>
                        <a:rPr sz="1600" b="1" spc="-10" dirty="0">
                          <a:latin typeface="Arial"/>
                          <a:cs typeface="Arial"/>
                        </a:rPr>
                        <a:t>Name</a:t>
                      </a:r>
                      <a:endParaRPr sz="1600" dirty="0">
                        <a:latin typeface="Arial"/>
                        <a:cs typeface="Arial"/>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53975">
                      <a:solidFill>
                        <a:srgbClr val="FF0000"/>
                      </a:solidFill>
                      <a:prstDash val="solid"/>
                    </a:lnB>
                  </a:tcPr>
                </a:tc>
                <a:tc>
                  <a:txBody>
                    <a:bodyPr/>
                    <a:lstStyle/>
                    <a:p>
                      <a:pPr marL="92075" algn="ctr">
                        <a:lnSpc>
                          <a:spcPct val="100000"/>
                        </a:lnSpc>
                        <a:spcBef>
                          <a:spcPts val="325"/>
                        </a:spcBef>
                      </a:pPr>
                      <a:r>
                        <a:rPr sz="1600" b="1" spc="-5" dirty="0">
                          <a:latin typeface="Arial"/>
                          <a:cs typeface="Arial"/>
                        </a:rPr>
                        <a:t>Salary</a:t>
                      </a:r>
                      <a:endParaRPr sz="1600" dirty="0">
                        <a:latin typeface="Arial"/>
                        <a:cs typeface="Arial"/>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53975">
                      <a:solidFill>
                        <a:srgbClr val="FF0000"/>
                      </a:solidFill>
                      <a:prstDash val="solid"/>
                    </a:lnB>
                  </a:tcPr>
                </a:tc>
                <a:tc>
                  <a:txBody>
                    <a:bodyPr/>
                    <a:lstStyle/>
                    <a:p>
                      <a:pPr marL="92075" algn="ctr">
                        <a:lnSpc>
                          <a:spcPct val="100000"/>
                        </a:lnSpc>
                        <a:spcBef>
                          <a:spcPts val="325"/>
                        </a:spcBef>
                      </a:pPr>
                      <a:r>
                        <a:rPr sz="1600" b="1" spc="-5" dirty="0">
                          <a:latin typeface="Arial"/>
                          <a:cs typeface="Arial"/>
                        </a:rPr>
                        <a:t>Start</a:t>
                      </a:r>
                      <a:r>
                        <a:rPr sz="1600" b="1" spc="15" dirty="0">
                          <a:latin typeface="Arial"/>
                          <a:cs typeface="Arial"/>
                        </a:rPr>
                        <a:t> </a:t>
                      </a:r>
                      <a:r>
                        <a:rPr sz="1600" b="1" spc="-5" dirty="0">
                          <a:latin typeface="Arial"/>
                          <a:cs typeface="Arial"/>
                        </a:rPr>
                        <a:t>Date</a:t>
                      </a:r>
                      <a:endParaRPr sz="1600" dirty="0">
                        <a:latin typeface="Arial"/>
                        <a:cs typeface="Arial"/>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53975">
                      <a:solidFill>
                        <a:srgbClr val="FF0000"/>
                      </a:solidFill>
                      <a:prstDash val="solid"/>
                    </a:lnB>
                  </a:tcPr>
                </a:tc>
                <a:extLst>
                  <a:ext uri="{0D108BD9-81ED-4DB2-BD59-A6C34878D82A}">
                    <a16:rowId xmlns:a16="http://schemas.microsoft.com/office/drawing/2014/main" val="10000"/>
                  </a:ext>
                </a:extLst>
              </a:tr>
              <a:tr h="248626">
                <a:tc>
                  <a:txBody>
                    <a:bodyPr/>
                    <a:lstStyle/>
                    <a:p>
                      <a:pPr marL="92075" algn="ctr">
                        <a:lnSpc>
                          <a:spcPct val="100000"/>
                        </a:lnSpc>
                        <a:spcBef>
                          <a:spcPts val="430"/>
                        </a:spcBef>
                      </a:pPr>
                      <a:r>
                        <a:rPr sz="1600" dirty="0">
                          <a:latin typeface="Arial"/>
                          <a:cs typeface="Arial"/>
                        </a:rPr>
                        <a:t>1</a:t>
                      </a:r>
                    </a:p>
                  </a:txBody>
                  <a:tcPr marL="0" marR="0" marT="54610" marB="0">
                    <a:lnL w="38100">
                      <a:solidFill>
                        <a:srgbClr val="FF0000"/>
                      </a:solidFill>
                      <a:prstDash val="solid"/>
                    </a:lnL>
                    <a:lnR w="12700">
                      <a:solidFill>
                        <a:srgbClr val="000000"/>
                      </a:solidFill>
                      <a:prstDash val="solid"/>
                    </a:lnR>
                    <a:lnT w="53975">
                      <a:solidFill>
                        <a:srgbClr val="FF0000"/>
                      </a:solidFill>
                      <a:prstDash val="solid"/>
                    </a:lnT>
                    <a:lnB w="38100">
                      <a:solidFill>
                        <a:srgbClr val="FF0000"/>
                      </a:solidFill>
                      <a:prstDash val="solid"/>
                    </a:lnB>
                    <a:solidFill>
                      <a:schemeClr val="bg1">
                        <a:lumMod val="85000"/>
                      </a:schemeClr>
                    </a:solidFill>
                  </a:tcPr>
                </a:tc>
                <a:tc>
                  <a:txBody>
                    <a:bodyPr/>
                    <a:lstStyle/>
                    <a:p>
                      <a:pPr marL="91440" algn="ctr">
                        <a:lnSpc>
                          <a:spcPct val="100000"/>
                        </a:lnSpc>
                        <a:spcBef>
                          <a:spcPts val="430"/>
                        </a:spcBef>
                      </a:pPr>
                      <a:r>
                        <a:rPr sz="1600" spc="-5" dirty="0">
                          <a:latin typeface="Arial"/>
                          <a:cs typeface="Arial"/>
                        </a:rPr>
                        <a:t>Joe</a:t>
                      </a:r>
                      <a:r>
                        <a:rPr sz="1600" spc="-20" dirty="0">
                          <a:latin typeface="Arial"/>
                          <a:cs typeface="Arial"/>
                        </a:rPr>
                        <a:t> </a:t>
                      </a:r>
                      <a:r>
                        <a:rPr sz="1600" spc="-5" dirty="0">
                          <a:latin typeface="Arial"/>
                          <a:cs typeface="Arial"/>
                        </a:rPr>
                        <a:t>D</a:t>
                      </a:r>
                      <a:endParaRPr sz="1600" dirty="0">
                        <a:latin typeface="Arial"/>
                        <a:cs typeface="Arial"/>
                      </a:endParaRPr>
                    </a:p>
                  </a:txBody>
                  <a:tcPr marL="0" marR="0" marT="54610" marB="0">
                    <a:lnL w="12700">
                      <a:solidFill>
                        <a:srgbClr val="000000"/>
                      </a:solidFill>
                      <a:prstDash val="solid"/>
                    </a:lnL>
                    <a:lnR w="12700">
                      <a:solidFill>
                        <a:srgbClr val="000000"/>
                      </a:solidFill>
                      <a:prstDash val="solid"/>
                    </a:lnR>
                    <a:lnT w="53975">
                      <a:solidFill>
                        <a:srgbClr val="FF0000"/>
                      </a:solidFill>
                      <a:prstDash val="solid"/>
                    </a:lnT>
                    <a:lnB w="38100">
                      <a:solidFill>
                        <a:srgbClr val="FF0000"/>
                      </a:solidFill>
                      <a:prstDash val="solid"/>
                    </a:lnB>
                    <a:solidFill>
                      <a:schemeClr val="bg1">
                        <a:lumMod val="85000"/>
                      </a:schemeClr>
                    </a:solidFill>
                  </a:tcPr>
                </a:tc>
                <a:tc>
                  <a:txBody>
                    <a:bodyPr/>
                    <a:lstStyle/>
                    <a:p>
                      <a:pPr marL="92075" algn="ctr">
                        <a:lnSpc>
                          <a:spcPct val="100000"/>
                        </a:lnSpc>
                        <a:spcBef>
                          <a:spcPts val="430"/>
                        </a:spcBef>
                      </a:pPr>
                      <a:r>
                        <a:rPr sz="1600" spc="-5" dirty="0">
                          <a:latin typeface="Arial"/>
                          <a:cs typeface="Arial"/>
                        </a:rPr>
                        <a:t>24000</a:t>
                      </a:r>
                      <a:endParaRPr sz="1600" dirty="0">
                        <a:latin typeface="Arial"/>
                        <a:cs typeface="Arial"/>
                      </a:endParaRPr>
                    </a:p>
                  </a:txBody>
                  <a:tcPr marL="0" marR="0" marT="54610" marB="0">
                    <a:lnL w="12700">
                      <a:solidFill>
                        <a:srgbClr val="000000"/>
                      </a:solidFill>
                      <a:prstDash val="solid"/>
                    </a:lnL>
                    <a:lnR w="12700">
                      <a:solidFill>
                        <a:srgbClr val="000000"/>
                      </a:solidFill>
                      <a:prstDash val="solid"/>
                    </a:lnR>
                    <a:lnT w="53975">
                      <a:solidFill>
                        <a:srgbClr val="FF0000"/>
                      </a:solidFill>
                      <a:prstDash val="solid"/>
                    </a:lnT>
                    <a:lnB w="38100">
                      <a:solidFill>
                        <a:srgbClr val="FF0000"/>
                      </a:solidFill>
                      <a:prstDash val="solid"/>
                    </a:lnB>
                    <a:solidFill>
                      <a:schemeClr val="bg1">
                        <a:lumMod val="85000"/>
                      </a:schemeClr>
                    </a:solidFill>
                  </a:tcPr>
                </a:tc>
                <a:tc>
                  <a:txBody>
                    <a:bodyPr/>
                    <a:lstStyle/>
                    <a:p>
                      <a:pPr marL="92075" algn="ctr">
                        <a:lnSpc>
                          <a:spcPct val="100000"/>
                        </a:lnSpc>
                        <a:spcBef>
                          <a:spcPts val="430"/>
                        </a:spcBef>
                      </a:pPr>
                      <a:r>
                        <a:rPr sz="1600" spc="-5" dirty="0">
                          <a:latin typeface="Arial"/>
                          <a:cs typeface="Arial"/>
                        </a:rPr>
                        <a:t>1/Jun/1970</a:t>
                      </a:r>
                      <a:endParaRPr sz="1600" dirty="0">
                        <a:latin typeface="Arial"/>
                        <a:cs typeface="Arial"/>
                      </a:endParaRPr>
                    </a:p>
                  </a:txBody>
                  <a:tcPr marL="0" marR="0" marT="54610" marB="0">
                    <a:lnL w="12700">
                      <a:solidFill>
                        <a:srgbClr val="000000"/>
                      </a:solidFill>
                      <a:prstDash val="solid"/>
                    </a:lnL>
                    <a:lnR w="38100">
                      <a:solidFill>
                        <a:srgbClr val="FF0000"/>
                      </a:solidFill>
                      <a:prstDash val="solid"/>
                    </a:lnR>
                    <a:lnT w="53975">
                      <a:solidFill>
                        <a:srgbClr val="FF0000"/>
                      </a:solidFill>
                      <a:prstDash val="solid"/>
                    </a:lnT>
                    <a:lnB w="38100">
                      <a:solidFill>
                        <a:srgbClr val="FF0000"/>
                      </a:solidFill>
                      <a:prstDash val="solid"/>
                    </a:lnB>
                    <a:solidFill>
                      <a:schemeClr val="bg1">
                        <a:lumMod val="85000"/>
                      </a:schemeClr>
                    </a:solidFill>
                  </a:tcPr>
                </a:tc>
                <a:extLst>
                  <a:ext uri="{0D108BD9-81ED-4DB2-BD59-A6C34878D82A}">
                    <a16:rowId xmlns:a16="http://schemas.microsoft.com/office/drawing/2014/main" val="10001"/>
                  </a:ext>
                </a:extLst>
              </a:tr>
              <a:tr h="255363">
                <a:tc>
                  <a:txBody>
                    <a:bodyPr/>
                    <a:lstStyle/>
                    <a:p>
                      <a:pPr marL="92075" algn="ctr">
                        <a:lnSpc>
                          <a:spcPct val="100000"/>
                        </a:lnSpc>
                        <a:spcBef>
                          <a:spcPts val="420"/>
                        </a:spcBef>
                      </a:pPr>
                      <a:r>
                        <a:rPr sz="1600" dirty="0">
                          <a:latin typeface="Arial"/>
                          <a:cs typeface="Arial"/>
                        </a:rPr>
                        <a:t>2</a:t>
                      </a:r>
                    </a:p>
                  </a:txBody>
                  <a:tcPr marL="0" marR="0" marT="53340" marB="0">
                    <a:lnL w="12700">
                      <a:solidFill>
                        <a:srgbClr val="000000"/>
                      </a:solidFill>
                      <a:prstDash val="solid"/>
                    </a:lnL>
                    <a:lnR w="12700">
                      <a:solidFill>
                        <a:srgbClr val="000000"/>
                      </a:solidFill>
                      <a:prstDash val="solid"/>
                    </a:lnR>
                    <a:lnT w="38100">
                      <a:solidFill>
                        <a:srgbClr val="FF0000"/>
                      </a:solidFill>
                      <a:prstDash val="solid"/>
                    </a:lnT>
                    <a:lnB w="12700">
                      <a:solidFill>
                        <a:srgbClr val="000000"/>
                      </a:solidFill>
                      <a:prstDash val="solid"/>
                    </a:lnB>
                    <a:solidFill>
                      <a:schemeClr val="accent1">
                        <a:lumMod val="60000"/>
                        <a:lumOff val="40000"/>
                      </a:schemeClr>
                    </a:solidFill>
                  </a:tcPr>
                </a:tc>
                <a:tc>
                  <a:txBody>
                    <a:bodyPr/>
                    <a:lstStyle/>
                    <a:p>
                      <a:pPr marL="91440" algn="ctr">
                        <a:lnSpc>
                          <a:spcPct val="100000"/>
                        </a:lnSpc>
                        <a:spcBef>
                          <a:spcPts val="420"/>
                        </a:spcBef>
                      </a:pPr>
                      <a:r>
                        <a:rPr sz="1600" spc="-5" dirty="0">
                          <a:latin typeface="Arial"/>
                          <a:cs typeface="Arial"/>
                        </a:rPr>
                        <a:t>Peter</a:t>
                      </a:r>
                      <a:r>
                        <a:rPr sz="1600" spc="-10" dirty="0">
                          <a:latin typeface="Arial"/>
                          <a:cs typeface="Arial"/>
                        </a:rPr>
                        <a:t> </a:t>
                      </a:r>
                      <a:r>
                        <a:rPr sz="1600" spc="-5" dirty="0">
                          <a:latin typeface="Arial"/>
                          <a:cs typeface="Arial"/>
                        </a:rPr>
                        <a:t>J</a:t>
                      </a:r>
                      <a:endParaRPr sz="1600" dirty="0">
                        <a:latin typeface="Arial"/>
                        <a:cs typeface="Arial"/>
                      </a:endParaRPr>
                    </a:p>
                  </a:txBody>
                  <a:tcPr marL="0" marR="0" marT="53340" marB="0">
                    <a:lnL w="12700">
                      <a:solidFill>
                        <a:srgbClr val="000000"/>
                      </a:solidFill>
                      <a:prstDash val="solid"/>
                    </a:lnL>
                    <a:lnR w="12700">
                      <a:solidFill>
                        <a:srgbClr val="000000"/>
                      </a:solidFill>
                      <a:prstDash val="solid"/>
                    </a:lnR>
                    <a:lnT w="38100">
                      <a:solidFill>
                        <a:srgbClr val="FF0000"/>
                      </a:solidFill>
                      <a:prstDash val="solid"/>
                    </a:lnT>
                    <a:lnB w="12700">
                      <a:solidFill>
                        <a:srgbClr val="000000"/>
                      </a:solidFill>
                      <a:prstDash val="solid"/>
                    </a:lnB>
                    <a:solidFill>
                      <a:schemeClr val="accent1">
                        <a:lumMod val="60000"/>
                        <a:lumOff val="40000"/>
                      </a:schemeClr>
                    </a:solidFill>
                  </a:tcPr>
                </a:tc>
                <a:tc>
                  <a:txBody>
                    <a:bodyPr/>
                    <a:lstStyle/>
                    <a:p>
                      <a:pPr marL="92075" algn="ctr">
                        <a:lnSpc>
                          <a:spcPct val="100000"/>
                        </a:lnSpc>
                        <a:spcBef>
                          <a:spcPts val="420"/>
                        </a:spcBef>
                      </a:pPr>
                      <a:r>
                        <a:rPr sz="1600" spc="-5" dirty="0">
                          <a:latin typeface="Arial"/>
                          <a:cs typeface="Arial"/>
                        </a:rPr>
                        <a:t>28000</a:t>
                      </a:r>
                      <a:endParaRPr sz="1600" dirty="0">
                        <a:latin typeface="Arial"/>
                        <a:cs typeface="Arial"/>
                      </a:endParaRPr>
                    </a:p>
                  </a:txBody>
                  <a:tcPr marL="0" marR="0" marT="53340" marB="0">
                    <a:lnL w="12700">
                      <a:solidFill>
                        <a:srgbClr val="000000"/>
                      </a:solidFill>
                      <a:prstDash val="solid"/>
                    </a:lnL>
                    <a:lnR w="12700">
                      <a:solidFill>
                        <a:srgbClr val="000000"/>
                      </a:solidFill>
                      <a:prstDash val="solid"/>
                    </a:lnR>
                    <a:lnT w="38100">
                      <a:solidFill>
                        <a:srgbClr val="FF0000"/>
                      </a:solidFill>
                      <a:prstDash val="solid"/>
                    </a:lnT>
                    <a:lnB w="12700">
                      <a:solidFill>
                        <a:srgbClr val="000000"/>
                      </a:solidFill>
                      <a:prstDash val="solid"/>
                    </a:lnB>
                    <a:solidFill>
                      <a:schemeClr val="accent1">
                        <a:lumMod val="60000"/>
                        <a:lumOff val="40000"/>
                      </a:schemeClr>
                    </a:solidFill>
                  </a:tcPr>
                </a:tc>
                <a:tc>
                  <a:txBody>
                    <a:bodyPr/>
                    <a:lstStyle/>
                    <a:p>
                      <a:pPr marL="92075" algn="ctr">
                        <a:lnSpc>
                          <a:spcPct val="100000"/>
                        </a:lnSpc>
                        <a:spcBef>
                          <a:spcPts val="420"/>
                        </a:spcBef>
                      </a:pPr>
                      <a:r>
                        <a:rPr sz="1600" spc="-5" dirty="0">
                          <a:latin typeface="Arial"/>
                          <a:cs typeface="Arial"/>
                        </a:rPr>
                        <a:t>1/Feb/1972</a:t>
                      </a:r>
                      <a:endParaRPr sz="1600" dirty="0">
                        <a:latin typeface="Arial"/>
                        <a:cs typeface="Arial"/>
                      </a:endParaRPr>
                    </a:p>
                  </a:txBody>
                  <a:tcPr marL="0" marR="0" marT="53340" marB="0">
                    <a:lnL w="12700">
                      <a:solidFill>
                        <a:srgbClr val="000000"/>
                      </a:solidFill>
                      <a:prstDash val="solid"/>
                    </a:lnL>
                    <a:lnR w="12700">
                      <a:solidFill>
                        <a:srgbClr val="000000"/>
                      </a:solidFill>
                      <a:prstDash val="solid"/>
                    </a:lnR>
                    <a:lnT w="38100">
                      <a:solidFill>
                        <a:srgbClr val="FF0000"/>
                      </a:solidFill>
                      <a:prstDash val="solid"/>
                    </a:lnT>
                    <a:lnB w="12700">
                      <a:solidFill>
                        <a:srgbClr val="000000"/>
                      </a:solidFill>
                      <a:prstDash val="solid"/>
                    </a:lnB>
                    <a:solidFill>
                      <a:schemeClr val="accent1">
                        <a:lumMod val="60000"/>
                        <a:lumOff val="40000"/>
                      </a:schemeClr>
                    </a:solidFill>
                  </a:tcPr>
                </a:tc>
                <a:extLst>
                  <a:ext uri="{0D108BD9-81ED-4DB2-BD59-A6C34878D82A}">
                    <a16:rowId xmlns:a16="http://schemas.microsoft.com/office/drawing/2014/main" val="10002"/>
                  </a:ext>
                </a:extLst>
              </a:tr>
              <a:tr h="247482">
                <a:tc>
                  <a:txBody>
                    <a:bodyPr/>
                    <a:lstStyle/>
                    <a:p>
                      <a:pPr marL="92075" algn="ctr">
                        <a:lnSpc>
                          <a:spcPct val="100000"/>
                        </a:lnSpc>
                        <a:spcBef>
                          <a:spcPts val="325"/>
                        </a:spcBef>
                      </a:pPr>
                      <a:r>
                        <a:rPr sz="1600" dirty="0">
                          <a:latin typeface="Arial"/>
                          <a:cs typeface="Arial"/>
                        </a:rPr>
                        <a:t>3</a:t>
                      </a: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3">
                        <a:lumMod val="60000"/>
                        <a:lumOff val="40000"/>
                      </a:schemeClr>
                    </a:solidFill>
                  </a:tcPr>
                </a:tc>
                <a:tc>
                  <a:txBody>
                    <a:bodyPr/>
                    <a:lstStyle/>
                    <a:p>
                      <a:pPr marL="91440" algn="ctr">
                        <a:lnSpc>
                          <a:spcPct val="100000"/>
                        </a:lnSpc>
                        <a:spcBef>
                          <a:spcPts val="325"/>
                        </a:spcBef>
                      </a:pPr>
                      <a:r>
                        <a:rPr sz="1600" spc="-5" dirty="0">
                          <a:latin typeface="Arial"/>
                          <a:cs typeface="Arial"/>
                        </a:rPr>
                        <a:t>Phil</a:t>
                      </a:r>
                      <a:r>
                        <a:rPr sz="1600" spc="-35" dirty="0">
                          <a:latin typeface="Arial"/>
                          <a:cs typeface="Arial"/>
                        </a:rPr>
                        <a:t> </a:t>
                      </a:r>
                      <a:r>
                        <a:rPr sz="1600" spc="-5" dirty="0">
                          <a:latin typeface="Arial"/>
                          <a:cs typeface="Arial"/>
                        </a:rPr>
                        <a:t>G</a:t>
                      </a:r>
                      <a:endParaRPr sz="1600" dirty="0">
                        <a:latin typeface="Arial"/>
                        <a:cs typeface="Arial"/>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3">
                        <a:lumMod val="60000"/>
                        <a:lumOff val="40000"/>
                      </a:schemeClr>
                    </a:solidFill>
                  </a:tcPr>
                </a:tc>
                <a:tc>
                  <a:txBody>
                    <a:bodyPr/>
                    <a:lstStyle/>
                    <a:p>
                      <a:pPr marL="92075" algn="ctr">
                        <a:lnSpc>
                          <a:spcPct val="100000"/>
                        </a:lnSpc>
                        <a:spcBef>
                          <a:spcPts val="325"/>
                        </a:spcBef>
                      </a:pPr>
                      <a:r>
                        <a:rPr sz="1600" spc="-5" dirty="0">
                          <a:latin typeface="Arial"/>
                          <a:cs typeface="Arial"/>
                        </a:rPr>
                        <a:t>23000</a:t>
                      </a:r>
                      <a:endParaRPr sz="1600" dirty="0">
                        <a:latin typeface="Arial"/>
                        <a:cs typeface="Arial"/>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3">
                        <a:lumMod val="60000"/>
                        <a:lumOff val="40000"/>
                      </a:schemeClr>
                    </a:solidFill>
                  </a:tcPr>
                </a:tc>
                <a:tc>
                  <a:txBody>
                    <a:bodyPr/>
                    <a:lstStyle/>
                    <a:p>
                      <a:pPr marL="92075" algn="ctr">
                        <a:lnSpc>
                          <a:spcPct val="100000"/>
                        </a:lnSpc>
                        <a:spcBef>
                          <a:spcPts val="325"/>
                        </a:spcBef>
                      </a:pPr>
                      <a:r>
                        <a:rPr sz="1600" spc="-5" dirty="0">
                          <a:latin typeface="Arial"/>
                          <a:cs typeface="Arial"/>
                        </a:rPr>
                        <a:t>1/Jan/1973</a:t>
                      </a:r>
                      <a:endParaRPr sz="1600" dirty="0">
                        <a:latin typeface="Arial"/>
                        <a:cs typeface="Arial"/>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3">
                        <a:lumMod val="60000"/>
                        <a:lumOff val="40000"/>
                      </a:schemeClr>
                    </a:solidFill>
                  </a:tcPr>
                </a:tc>
                <a:extLst>
                  <a:ext uri="{0D108BD9-81ED-4DB2-BD59-A6C34878D82A}">
                    <a16:rowId xmlns:a16="http://schemas.microsoft.com/office/drawing/2014/main" val="10003"/>
                  </a:ext>
                </a:extLst>
              </a:tr>
            </a:tbl>
          </a:graphicData>
        </a:graphic>
      </p:graphicFrame>
      <p:graphicFrame>
        <p:nvGraphicFramePr>
          <p:cNvPr id="29" name="object 20">
            <a:extLst>
              <a:ext uri="{FF2B5EF4-FFF2-40B4-BE49-F238E27FC236}">
                <a16:creationId xmlns:a16="http://schemas.microsoft.com/office/drawing/2014/main" id="{A844F2A9-1864-344C-B951-503A0A108F4E}"/>
              </a:ext>
            </a:extLst>
          </p:cNvPr>
          <p:cNvGraphicFramePr>
            <a:graphicFrameLocks noGrp="1"/>
          </p:cNvGraphicFramePr>
          <p:nvPr>
            <p:extLst>
              <p:ext uri="{D42A27DB-BD31-4B8C-83A1-F6EECF244321}">
                <p14:modId xmlns:p14="http://schemas.microsoft.com/office/powerpoint/2010/main" val="2098492436"/>
              </p:ext>
            </p:extLst>
          </p:nvPr>
        </p:nvGraphicFramePr>
        <p:xfrm>
          <a:off x="2709335" y="6096002"/>
          <a:ext cx="9134668" cy="350310"/>
        </p:xfrm>
        <a:graphic>
          <a:graphicData uri="http://schemas.openxmlformats.org/drawingml/2006/table">
            <a:tbl>
              <a:tblPr firstRow="1" bandRow="1">
                <a:tableStyleId>{2D5ABB26-0587-4C30-8999-92F81FD0307C}</a:tableStyleId>
              </a:tblPr>
              <a:tblGrid>
                <a:gridCol w="372534">
                  <a:extLst>
                    <a:ext uri="{9D8B030D-6E8A-4147-A177-3AD203B41FA5}">
                      <a16:colId xmlns:a16="http://schemas.microsoft.com/office/drawing/2014/main" val="20000"/>
                    </a:ext>
                  </a:extLst>
                </a:gridCol>
                <a:gridCol w="666044">
                  <a:extLst>
                    <a:ext uri="{9D8B030D-6E8A-4147-A177-3AD203B41FA5}">
                      <a16:colId xmlns:a16="http://schemas.microsoft.com/office/drawing/2014/main" val="20001"/>
                    </a:ext>
                  </a:extLst>
                </a:gridCol>
                <a:gridCol w="733778">
                  <a:extLst>
                    <a:ext uri="{9D8B030D-6E8A-4147-A177-3AD203B41FA5}">
                      <a16:colId xmlns:a16="http://schemas.microsoft.com/office/drawing/2014/main" val="20002"/>
                    </a:ext>
                  </a:extLst>
                </a:gridCol>
                <a:gridCol w="1185333">
                  <a:extLst>
                    <a:ext uri="{9D8B030D-6E8A-4147-A177-3AD203B41FA5}">
                      <a16:colId xmlns:a16="http://schemas.microsoft.com/office/drawing/2014/main" val="20003"/>
                    </a:ext>
                  </a:extLst>
                </a:gridCol>
                <a:gridCol w="349956">
                  <a:extLst>
                    <a:ext uri="{9D8B030D-6E8A-4147-A177-3AD203B41FA5}">
                      <a16:colId xmlns:a16="http://schemas.microsoft.com/office/drawing/2014/main" val="20004"/>
                    </a:ext>
                  </a:extLst>
                </a:gridCol>
                <a:gridCol w="869244">
                  <a:extLst>
                    <a:ext uri="{9D8B030D-6E8A-4147-A177-3AD203B41FA5}">
                      <a16:colId xmlns:a16="http://schemas.microsoft.com/office/drawing/2014/main" val="20005"/>
                    </a:ext>
                  </a:extLst>
                </a:gridCol>
                <a:gridCol w="711200">
                  <a:extLst>
                    <a:ext uri="{9D8B030D-6E8A-4147-A177-3AD203B41FA5}">
                      <a16:colId xmlns:a16="http://schemas.microsoft.com/office/drawing/2014/main" val="20006"/>
                    </a:ext>
                  </a:extLst>
                </a:gridCol>
                <a:gridCol w="1117600">
                  <a:extLst>
                    <a:ext uri="{9D8B030D-6E8A-4147-A177-3AD203B41FA5}">
                      <a16:colId xmlns:a16="http://schemas.microsoft.com/office/drawing/2014/main" val="20007"/>
                    </a:ext>
                  </a:extLst>
                </a:gridCol>
                <a:gridCol w="406400">
                  <a:extLst>
                    <a:ext uri="{9D8B030D-6E8A-4147-A177-3AD203B41FA5}">
                      <a16:colId xmlns:a16="http://schemas.microsoft.com/office/drawing/2014/main" val="20008"/>
                    </a:ext>
                  </a:extLst>
                </a:gridCol>
                <a:gridCol w="745067">
                  <a:extLst>
                    <a:ext uri="{9D8B030D-6E8A-4147-A177-3AD203B41FA5}">
                      <a16:colId xmlns:a16="http://schemas.microsoft.com/office/drawing/2014/main" val="20009"/>
                    </a:ext>
                  </a:extLst>
                </a:gridCol>
                <a:gridCol w="869245">
                  <a:extLst>
                    <a:ext uri="{9D8B030D-6E8A-4147-A177-3AD203B41FA5}">
                      <a16:colId xmlns:a16="http://schemas.microsoft.com/office/drawing/2014/main" val="20010"/>
                    </a:ext>
                  </a:extLst>
                </a:gridCol>
                <a:gridCol w="1108267">
                  <a:extLst>
                    <a:ext uri="{9D8B030D-6E8A-4147-A177-3AD203B41FA5}">
                      <a16:colId xmlns:a16="http://schemas.microsoft.com/office/drawing/2014/main" val="20011"/>
                    </a:ext>
                  </a:extLst>
                </a:gridCol>
              </a:tblGrid>
              <a:tr h="350310">
                <a:tc>
                  <a:txBody>
                    <a:bodyPr/>
                    <a:lstStyle/>
                    <a:p>
                      <a:pPr marL="91440" algn="l">
                        <a:lnSpc>
                          <a:spcPct val="100000"/>
                        </a:lnSpc>
                        <a:spcBef>
                          <a:spcPts val="330"/>
                        </a:spcBef>
                      </a:pPr>
                      <a:r>
                        <a:rPr sz="1600" dirty="0">
                          <a:latin typeface="Arial"/>
                          <a:cs typeface="Arial"/>
                        </a:rPr>
                        <a:t>1</a:t>
                      </a: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bg1">
                        <a:lumMod val="85000"/>
                      </a:schemeClr>
                    </a:solidFill>
                  </a:tcPr>
                </a:tc>
                <a:tc>
                  <a:txBody>
                    <a:bodyPr/>
                    <a:lstStyle/>
                    <a:p>
                      <a:pPr marL="91440" algn="l">
                        <a:lnSpc>
                          <a:spcPct val="100000"/>
                        </a:lnSpc>
                        <a:spcBef>
                          <a:spcPts val="330"/>
                        </a:spcBef>
                      </a:pPr>
                      <a:r>
                        <a:rPr sz="1600" spc="-5" dirty="0">
                          <a:latin typeface="Arial"/>
                          <a:cs typeface="Arial"/>
                        </a:rPr>
                        <a:t>Joe</a:t>
                      </a:r>
                      <a:r>
                        <a:rPr sz="1600" spc="-40" dirty="0">
                          <a:latin typeface="Arial"/>
                          <a:cs typeface="Arial"/>
                        </a:rPr>
                        <a:t> </a:t>
                      </a:r>
                      <a:r>
                        <a:rPr sz="1600" spc="-5" dirty="0">
                          <a:latin typeface="Arial"/>
                          <a:cs typeface="Arial"/>
                        </a:rPr>
                        <a:t>D</a:t>
                      </a:r>
                      <a:endParaRPr sz="1600" dirty="0">
                        <a:latin typeface="Arial"/>
                        <a:cs typeface="Arial"/>
                      </a:endParaRP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bg1">
                        <a:lumMod val="85000"/>
                      </a:schemeClr>
                    </a:solidFill>
                  </a:tcPr>
                </a:tc>
                <a:tc>
                  <a:txBody>
                    <a:bodyPr/>
                    <a:lstStyle/>
                    <a:p>
                      <a:pPr marL="91440" algn="l">
                        <a:lnSpc>
                          <a:spcPct val="100000"/>
                        </a:lnSpc>
                        <a:spcBef>
                          <a:spcPts val="330"/>
                        </a:spcBef>
                      </a:pPr>
                      <a:r>
                        <a:rPr sz="1600" spc="-5" dirty="0">
                          <a:latin typeface="Arial"/>
                          <a:cs typeface="Arial"/>
                        </a:rPr>
                        <a:t>24000</a:t>
                      </a:r>
                      <a:endParaRPr sz="1600" dirty="0">
                        <a:latin typeface="Arial"/>
                        <a:cs typeface="Arial"/>
                      </a:endParaRP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bg1">
                        <a:lumMod val="85000"/>
                      </a:schemeClr>
                    </a:solidFill>
                  </a:tcPr>
                </a:tc>
                <a:tc>
                  <a:txBody>
                    <a:bodyPr/>
                    <a:lstStyle/>
                    <a:p>
                      <a:pPr marL="91440" algn="l">
                        <a:lnSpc>
                          <a:spcPct val="100000"/>
                        </a:lnSpc>
                        <a:spcBef>
                          <a:spcPts val="330"/>
                        </a:spcBef>
                      </a:pPr>
                      <a:r>
                        <a:rPr sz="1600" spc="-5" dirty="0">
                          <a:latin typeface="Arial"/>
                          <a:cs typeface="Arial"/>
                        </a:rPr>
                        <a:t>1/Jun/1970</a:t>
                      </a:r>
                      <a:endParaRPr sz="1600" dirty="0">
                        <a:latin typeface="Arial"/>
                        <a:cs typeface="Arial"/>
                      </a:endParaRP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bg1">
                        <a:lumMod val="85000"/>
                      </a:schemeClr>
                    </a:solidFill>
                  </a:tcPr>
                </a:tc>
                <a:tc>
                  <a:txBody>
                    <a:bodyPr/>
                    <a:lstStyle/>
                    <a:p>
                      <a:pPr marL="92075" algn="l">
                        <a:lnSpc>
                          <a:spcPct val="100000"/>
                        </a:lnSpc>
                        <a:spcBef>
                          <a:spcPts val="330"/>
                        </a:spcBef>
                      </a:pPr>
                      <a:r>
                        <a:rPr sz="1600" dirty="0">
                          <a:latin typeface="Arial"/>
                          <a:cs typeface="Arial"/>
                        </a:rPr>
                        <a:t>2</a:t>
                      </a: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1">
                        <a:lumMod val="60000"/>
                        <a:lumOff val="40000"/>
                      </a:schemeClr>
                    </a:solidFill>
                  </a:tcPr>
                </a:tc>
                <a:tc>
                  <a:txBody>
                    <a:bodyPr/>
                    <a:lstStyle/>
                    <a:p>
                      <a:pPr marL="91440" algn="l">
                        <a:lnSpc>
                          <a:spcPct val="100000"/>
                        </a:lnSpc>
                        <a:spcBef>
                          <a:spcPts val="330"/>
                        </a:spcBef>
                      </a:pPr>
                      <a:r>
                        <a:rPr sz="1600" spc="-5" dirty="0">
                          <a:latin typeface="Arial"/>
                          <a:cs typeface="Arial"/>
                        </a:rPr>
                        <a:t>Peter</a:t>
                      </a:r>
                      <a:r>
                        <a:rPr sz="1600" spc="-15" dirty="0">
                          <a:latin typeface="Arial"/>
                          <a:cs typeface="Arial"/>
                        </a:rPr>
                        <a:t> </a:t>
                      </a:r>
                      <a:r>
                        <a:rPr sz="1600" spc="-5" dirty="0">
                          <a:latin typeface="Arial"/>
                          <a:cs typeface="Arial"/>
                        </a:rPr>
                        <a:t>J</a:t>
                      </a:r>
                      <a:endParaRPr sz="1600" dirty="0">
                        <a:latin typeface="Arial"/>
                        <a:cs typeface="Arial"/>
                      </a:endParaRP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1">
                        <a:lumMod val="60000"/>
                        <a:lumOff val="40000"/>
                      </a:schemeClr>
                    </a:solidFill>
                  </a:tcPr>
                </a:tc>
                <a:tc>
                  <a:txBody>
                    <a:bodyPr/>
                    <a:lstStyle/>
                    <a:p>
                      <a:pPr marL="92075" algn="l">
                        <a:lnSpc>
                          <a:spcPct val="100000"/>
                        </a:lnSpc>
                        <a:spcBef>
                          <a:spcPts val="330"/>
                        </a:spcBef>
                      </a:pPr>
                      <a:r>
                        <a:rPr sz="1600" spc="-5" dirty="0">
                          <a:latin typeface="Arial"/>
                          <a:cs typeface="Arial"/>
                        </a:rPr>
                        <a:t>28000</a:t>
                      </a:r>
                      <a:endParaRPr sz="1600" dirty="0">
                        <a:latin typeface="Arial"/>
                        <a:cs typeface="Arial"/>
                      </a:endParaRP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1">
                        <a:lumMod val="60000"/>
                        <a:lumOff val="40000"/>
                      </a:schemeClr>
                    </a:solidFill>
                  </a:tcPr>
                </a:tc>
                <a:tc>
                  <a:txBody>
                    <a:bodyPr/>
                    <a:lstStyle/>
                    <a:p>
                      <a:pPr marL="92075" algn="l">
                        <a:lnSpc>
                          <a:spcPct val="100000"/>
                        </a:lnSpc>
                        <a:spcBef>
                          <a:spcPts val="330"/>
                        </a:spcBef>
                      </a:pPr>
                      <a:r>
                        <a:rPr sz="1600" spc="-5" dirty="0">
                          <a:latin typeface="Arial"/>
                          <a:cs typeface="Arial"/>
                        </a:rPr>
                        <a:t>1/Feb/1972</a:t>
                      </a:r>
                      <a:endParaRPr sz="1600" dirty="0">
                        <a:latin typeface="Arial"/>
                        <a:cs typeface="Arial"/>
                      </a:endParaRP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1">
                        <a:lumMod val="60000"/>
                        <a:lumOff val="40000"/>
                      </a:schemeClr>
                    </a:solidFill>
                  </a:tcPr>
                </a:tc>
                <a:tc>
                  <a:txBody>
                    <a:bodyPr/>
                    <a:lstStyle/>
                    <a:p>
                      <a:pPr marL="92075" algn="l">
                        <a:lnSpc>
                          <a:spcPct val="100000"/>
                        </a:lnSpc>
                        <a:spcBef>
                          <a:spcPts val="330"/>
                        </a:spcBef>
                      </a:pPr>
                      <a:r>
                        <a:rPr sz="1600" dirty="0">
                          <a:latin typeface="Arial"/>
                          <a:cs typeface="Arial"/>
                        </a:rPr>
                        <a:t>3</a:t>
                      </a: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3">
                        <a:lumMod val="60000"/>
                        <a:lumOff val="40000"/>
                      </a:schemeClr>
                    </a:solidFill>
                  </a:tcPr>
                </a:tc>
                <a:tc>
                  <a:txBody>
                    <a:bodyPr/>
                    <a:lstStyle/>
                    <a:p>
                      <a:pPr marL="92075" algn="l">
                        <a:lnSpc>
                          <a:spcPct val="100000"/>
                        </a:lnSpc>
                        <a:spcBef>
                          <a:spcPts val="330"/>
                        </a:spcBef>
                      </a:pPr>
                      <a:r>
                        <a:rPr sz="1600" spc="-5" dirty="0">
                          <a:latin typeface="Arial"/>
                          <a:cs typeface="Arial"/>
                        </a:rPr>
                        <a:t>Phil</a:t>
                      </a:r>
                      <a:r>
                        <a:rPr sz="1600" spc="-40" dirty="0">
                          <a:latin typeface="Arial"/>
                          <a:cs typeface="Arial"/>
                        </a:rPr>
                        <a:t> </a:t>
                      </a:r>
                      <a:r>
                        <a:rPr sz="1600" spc="-5" dirty="0">
                          <a:latin typeface="Arial"/>
                          <a:cs typeface="Arial"/>
                        </a:rPr>
                        <a:t>G</a:t>
                      </a:r>
                      <a:endParaRPr sz="1600" dirty="0">
                        <a:latin typeface="Arial"/>
                        <a:cs typeface="Arial"/>
                      </a:endParaRP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3">
                        <a:lumMod val="60000"/>
                        <a:lumOff val="40000"/>
                      </a:schemeClr>
                    </a:solidFill>
                  </a:tcPr>
                </a:tc>
                <a:tc>
                  <a:txBody>
                    <a:bodyPr/>
                    <a:lstStyle/>
                    <a:p>
                      <a:pPr marL="92075" algn="l">
                        <a:lnSpc>
                          <a:spcPct val="100000"/>
                        </a:lnSpc>
                        <a:spcBef>
                          <a:spcPts val="330"/>
                        </a:spcBef>
                      </a:pPr>
                      <a:r>
                        <a:rPr sz="1600" spc="-5" dirty="0">
                          <a:latin typeface="Arial"/>
                          <a:cs typeface="Arial"/>
                        </a:rPr>
                        <a:t>23000</a:t>
                      </a:r>
                      <a:endParaRPr sz="1600" dirty="0">
                        <a:latin typeface="Arial"/>
                        <a:cs typeface="Arial"/>
                      </a:endParaRP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3">
                        <a:lumMod val="60000"/>
                        <a:lumOff val="40000"/>
                      </a:schemeClr>
                    </a:solidFill>
                  </a:tcPr>
                </a:tc>
                <a:tc>
                  <a:txBody>
                    <a:bodyPr/>
                    <a:lstStyle/>
                    <a:p>
                      <a:pPr marL="92710" algn="l">
                        <a:lnSpc>
                          <a:spcPct val="100000"/>
                        </a:lnSpc>
                        <a:spcBef>
                          <a:spcPts val="330"/>
                        </a:spcBef>
                      </a:pPr>
                      <a:r>
                        <a:rPr sz="1600" spc="-5" dirty="0">
                          <a:latin typeface="Arial"/>
                          <a:cs typeface="Arial"/>
                        </a:rPr>
                        <a:t>1/Jan/1973</a:t>
                      </a:r>
                      <a:endParaRPr sz="1600" dirty="0">
                        <a:latin typeface="Arial"/>
                        <a:cs typeface="Arial"/>
                      </a:endParaRPr>
                    </a:p>
                  </a:txBody>
                  <a:tcPr marL="0" marR="0" marT="4191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chemeClr val="accent3">
                        <a:lumMod val="60000"/>
                        <a:lumOff val="40000"/>
                      </a:schemeClr>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6055607"/>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351957"/>
            <a:ext cx="9448781" cy="815740"/>
          </a:xfrm>
        </p:spPr>
        <p:txBody>
          <a:bodyPr>
            <a:normAutofit/>
          </a:bodyPr>
          <a:lstStyle/>
          <a:p>
            <a:r>
              <a:rPr lang="en-US" dirty="0" err="1"/>
              <a:t>nosql</a:t>
            </a:r>
            <a:r>
              <a:rPr lang="en-US" dirty="0"/>
              <a:t> databases</a:t>
            </a:r>
          </a:p>
        </p:txBody>
      </p:sp>
      <p:sp>
        <p:nvSpPr>
          <p:cNvPr id="20" name="TextBox 19">
            <a:extLst>
              <a:ext uri="{FF2B5EF4-FFF2-40B4-BE49-F238E27FC236}">
                <a16:creationId xmlns:a16="http://schemas.microsoft.com/office/drawing/2014/main" id="{5EFDD6B5-DFFE-3F40-8FB2-E62A9E1ACFB0}"/>
              </a:ext>
            </a:extLst>
          </p:cNvPr>
          <p:cNvSpPr txBox="1"/>
          <p:nvPr/>
        </p:nvSpPr>
        <p:spPr>
          <a:xfrm>
            <a:off x="2107771" y="4792703"/>
            <a:ext cx="6266592"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Uses nodes and edges to represent and store data</a:t>
            </a:r>
          </a:p>
          <a:p>
            <a:pPr marL="285750" indent="-285750" algn="just">
              <a:buFont typeface="Arial" panose="020B0604020202020204" pitchFamily="34" charset="0"/>
              <a:buChar char="•"/>
            </a:pPr>
            <a:r>
              <a:rPr lang="en-US" spc="-5" dirty="0">
                <a:solidFill>
                  <a:srgbClr val="232322"/>
                </a:solidFill>
                <a:latin typeface="Arial"/>
                <a:cs typeface="Arial"/>
              </a:rPr>
              <a:t>Optimized for </a:t>
            </a:r>
            <a:r>
              <a:rPr lang="en-US" dirty="0">
                <a:solidFill>
                  <a:srgbClr val="232322"/>
                </a:solidFill>
                <a:latin typeface="Arial"/>
                <a:cs typeface="Arial"/>
              </a:rPr>
              <a:t>representing</a:t>
            </a:r>
            <a:r>
              <a:rPr lang="en-US" spc="45" dirty="0">
                <a:solidFill>
                  <a:srgbClr val="232322"/>
                </a:solidFill>
                <a:latin typeface="Arial"/>
                <a:cs typeface="Arial"/>
              </a:rPr>
              <a:t> </a:t>
            </a:r>
            <a:r>
              <a:rPr lang="en-US" spc="-5" dirty="0">
                <a:solidFill>
                  <a:srgbClr val="232322"/>
                </a:solidFill>
                <a:latin typeface="Arial"/>
                <a:cs typeface="Arial"/>
              </a:rPr>
              <a:t>connections</a:t>
            </a:r>
            <a:endParaRPr lang="en-US"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Kerberos uses Neo4j for money laundering prevention</a:t>
            </a:r>
          </a:p>
        </p:txBody>
      </p:sp>
      <p:sp>
        <p:nvSpPr>
          <p:cNvPr id="7" name="object 5">
            <a:extLst>
              <a:ext uri="{FF2B5EF4-FFF2-40B4-BE49-F238E27FC236}">
                <a16:creationId xmlns:a16="http://schemas.microsoft.com/office/drawing/2014/main" id="{EE1C5EA4-C97D-8B41-AEFB-4E1AF4243038}"/>
              </a:ext>
            </a:extLst>
          </p:cNvPr>
          <p:cNvSpPr/>
          <p:nvPr/>
        </p:nvSpPr>
        <p:spPr>
          <a:xfrm>
            <a:off x="4167355"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8" name="object 6">
            <a:extLst>
              <a:ext uri="{FF2B5EF4-FFF2-40B4-BE49-F238E27FC236}">
                <a16:creationId xmlns:a16="http://schemas.microsoft.com/office/drawing/2014/main" id="{796A559E-0487-9E45-A04E-802514237E86}"/>
              </a:ext>
            </a:extLst>
          </p:cNvPr>
          <p:cNvSpPr/>
          <p:nvPr/>
        </p:nvSpPr>
        <p:spPr>
          <a:xfrm>
            <a:off x="6006823"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9" name="object 7">
            <a:extLst>
              <a:ext uri="{FF2B5EF4-FFF2-40B4-BE49-F238E27FC236}">
                <a16:creationId xmlns:a16="http://schemas.microsoft.com/office/drawing/2014/main" id="{87FBF7FD-3BFE-A443-9872-01D40D68876C}"/>
              </a:ext>
            </a:extLst>
          </p:cNvPr>
          <p:cNvSpPr/>
          <p:nvPr/>
        </p:nvSpPr>
        <p:spPr>
          <a:xfrm>
            <a:off x="2385800" y="1782757"/>
            <a:ext cx="1781810" cy="897890"/>
          </a:xfrm>
          <a:custGeom>
            <a:avLst/>
            <a:gdLst/>
            <a:ahLst/>
            <a:cxnLst/>
            <a:rect l="l" t="t" r="r" b="b"/>
            <a:pathLst>
              <a:path w="1781810" h="897889">
                <a:moveTo>
                  <a:pt x="0" y="897636"/>
                </a:moveTo>
                <a:lnTo>
                  <a:pt x="1781556" y="897636"/>
                </a:lnTo>
                <a:lnTo>
                  <a:pt x="1781556" y="0"/>
                </a:lnTo>
                <a:lnTo>
                  <a:pt x="0" y="0"/>
                </a:lnTo>
                <a:lnTo>
                  <a:pt x="0" y="897636"/>
                </a:lnTo>
                <a:close/>
              </a:path>
            </a:pathLst>
          </a:custGeom>
          <a:solidFill>
            <a:schemeClr val="accent1">
              <a:lumMod val="75000"/>
            </a:schemeClr>
          </a:solidFill>
        </p:spPr>
        <p:txBody>
          <a:bodyPr wrap="square" lIns="0" tIns="0" rIns="0" bIns="0" rtlCol="0"/>
          <a:lstStyle/>
          <a:p>
            <a:endParaRPr>
              <a:solidFill>
                <a:srgbClr val="C00000"/>
              </a:solidFill>
            </a:endParaRPr>
          </a:p>
        </p:txBody>
      </p:sp>
      <p:sp>
        <p:nvSpPr>
          <p:cNvPr id="10" name="object 8">
            <a:extLst>
              <a:ext uri="{FF2B5EF4-FFF2-40B4-BE49-F238E27FC236}">
                <a16:creationId xmlns:a16="http://schemas.microsoft.com/office/drawing/2014/main" id="{AD9171D7-C7EA-024E-81EA-04698DBB67DE}"/>
              </a:ext>
            </a:extLst>
          </p:cNvPr>
          <p:cNvSpPr txBox="1"/>
          <p:nvPr/>
        </p:nvSpPr>
        <p:spPr>
          <a:xfrm>
            <a:off x="2679513" y="1948397"/>
            <a:ext cx="1142771" cy="566822"/>
          </a:xfrm>
          <a:prstGeom prst="rect">
            <a:avLst/>
          </a:prstGeom>
        </p:spPr>
        <p:txBody>
          <a:bodyPr vert="horz" wrap="square" lIns="0" tIns="12700" rIns="0" bIns="0" rtlCol="0">
            <a:spAutoFit/>
          </a:bodyPr>
          <a:lstStyle/>
          <a:p>
            <a:pPr marL="12700" algn="ctr">
              <a:lnSpc>
                <a:spcPct val="100000"/>
              </a:lnSpc>
              <a:spcBef>
                <a:spcPts val="100"/>
              </a:spcBef>
            </a:pPr>
            <a:r>
              <a:rPr lang="en-US" b="1" spc="-5" dirty="0">
                <a:solidFill>
                  <a:srgbClr val="FFFFFF"/>
                </a:solidFill>
                <a:latin typeface="Arial"/>
                <a:cs typeface="Arial"/>
              </a:rPr>
              <a:t>Document</a:t>
            </a:r>
            <a:br>
              <a:rPr lang="en-US" b="1" spc="-5" dirty="0">
                <a:solidFill>
                  <a:srgbClr val="FFFFFF"/>
                </a:solidFill>
                <a:latin typeface="Arial"/>
                <a:cs typeface="Arial"/>
              </a:rPr>
            </a:br>
            <a:r>
              <a:rPr lang="en-US" b="1" spc="-5" dirty="0">
                <a:solidFill>
                  <a:srgbClr val="FFFFFF"/>
                </a:solidFill>
                <a:latin typeface="Arial"/>
                <a:cs typeface="Arial"/>
              </a:rPr>
              <a:t>Based</a:t>
            </a:r>
            <a:endParaRPr sz="1800" dirty="0">
              <a:latin typeface="Arial"/>
              <a:cs typeface="Arial"/>
            </a:endParaRPr>
          </a:p>
        </p:txBody>
      </p:sp>
      <p:sp>
        <p:nvSpPr>
          <p:cNvPr id="11" name="object 9">
            <a:extLst>
              <a:ext uri="{FF2B5EF4-FFF2-40B4-BE49-F238E27FC236}">
                <a16:creationId xmlns:a16="http://schemas.microsoft.com/office/drawing/2014/main" id="{FC0698D1-A2BE-EA47-BD04-686AB89A821B}"/>
              </a:ext>
            </a:extLst>
          </p:cNvPr>
          <p:cNvSpPr/>
          <p:nvPr/>
        </p:nvSpPr>
        <p:spPr>
          <a:xfrm>
            <a:off x="4167355"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2" name="object 10">
            <a:extLst>
              <a:ext uri="{FF2B5EF4-FFF2-40B4-BE49-F238E27FC236}">
                <a16:creationId xmlns:a16="http://schemas.microsoft.com/office/drawing/2014/main" id="{7E71110C-7789-D542-BDF3-0DE767D4E5E0}"/>
              </a:ext>
            </a:extLst>
          </p:cNvPr>
          <p:cNvSpPr txBox="1"/>
          <p:nvPr/>
        </p:nvSpPr>
        <p:spPr>
          <a:xfrm>
            <a:off x="4164040" y="1950387"/>
            <a:ext cx="1787525" cy="579646"/>
          </a:xfrm>
          <a:prstGeom prst="rect">
            <a:avLst/>
          </a:prstGeom>
        </p:spPr>
        <p:txBody>
          <a:bodyPr vert="horz" wrap="square" lIns="0" tIns="12700" rIns="0" bIns="0" rtlCol="0">
            <a:spAutoFit/>
          </a:bodyPr>
          <a:lstStyle/>
          <a:p>
            <a:pPr marL="411480" marR="5080" indent="-399415" algn="ctr">
              <a:lnSpc>
                <a:spcPct val="100000"/>
              </a:lnSpc>
              <a:spcBef>
                <a:spcPts val="100"/>
              </a:spcBef>
            </a:pPr>
            <a:r>
              <a:rPr lang="en-US" sz="1800" b="1" dirty="0">
                <a:solidFill>
                  <a:srgbClr val="FFFFFF"/>
                </a:solidFill>
                <a:latin typeface="Arial"/>
                <a:cs typeface="Arial"/>
              </a:rPr>
              <a:t>Key &amp; Value</a:t>
            </a:r>
          </a:p>
          <a:p>
            <a:pPr marL="411480" marR="5080" indent="-399415" algn="ctr">
              <a:lnSpc>
                <a:spcPct val="100000"/>
              </a:lnSpc>
              <a:spcBef>
                <a:spcPts val="100"/>
              </a:spcBef>
            </a:pPr>
            <a:r>
              <a:rPr lang="en-US" sz="1800" b="1" dirty="0">
                <a:solidFill>
                  <a:srgbClr val="FFFFFF"/>
                </a:solidFill>
                <a:latin typeface="Arial"/>
                <a:cs typeface="Arial"/>
              </a:rPr>
              <a:t>Pair</a:t>
            </a:r>
            <a:endParaRPr sz="1800" dirty="0">
              <a:latin typeface="Arial"/>
              <a:cs typeface="Arial"/>
            </a:endParaRPr>
          </a:p>
        </p:txBody>
      </p:sp>
      <p:sp>
        <p:nvSpPr>
          <p:cNvPr id="13" name="object 11">
            <a:extLst>
              <a:ext uri="{FF2B5EF4-FFF2-40B4-BE49-F238E27FC236}">
                <a16:creationId xmlns:a16="http://schemas.microsoft.com/office/drawing/2014/main" id="{2795E85F-099C-904F-8525-A574C5A8289A}"/>
              </a:ext>
            </a:extLst>
          </p:cNvPr>
          <p:cNvSpPr/>
          <p:nvPr/>
        </p:nvSpPr>
        <p:spPr>
          <a:xfrm>
            <a:off x="6003776" y="1782757"/>
            <a:ext cx="1851660" cy="897890"/>
          </a:xfrm>
          <a:custGeom>
            <a:avLst/>
            <a:gdLst/>
            <a:ahLst/>
            <a:cxnLst/>
            <a:rect l="l" t="t" r="r" b="b"/>
            <a:pathLst>
              <a:path w="1851660" h="897889">
                <a:moveTo>
                  <a:pt x="0" y="897636"/>
                </a:moveTo>
                <a:lnTo>
                  <a:pt x="1851660" y="897636"/>
                </a:lnTo>
                <a:lnTo>
                  <a:pt x="185166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4" name="object 12">
            <a:extLst>
              <a:ext uri="{FF2B5EF4-FFF2-40B4-BE49-F238E27FC236}">
                <a16:creationId xmlns:a16="http://schemas.microsoft.com/office/drawing/2014/main" id="{D12809E8-F360-D848-A238-BD5E002423F4}"/>
              </a:ext>
            </a:extLst>
          </p:cNvPr>
          <p:cNvSpPr txBox="1"/>
          <p:nvPr/>
        </p:nvSpPr>
        <p:spPr>
          <a:xfrm>
            <a:off x="6161180" y="2026106"/>
            <a:ext cx="1540319" cy="289823"/>
          </a:xfrm>
          <a:prstGeom prst="rect">
            <a:avLst/>
          </a:prstGeom>
        </p:spPr>
        <p:txBody>
          <a:bodyPr vert="horz" wrap="square" lIns="0" tIns="12700" rIns="0" bIns="0" rtlCol="0">
            <a:spAutoFit/>
          </a:bodyPr>
          <a:lstStyle/>
          <a:p>
            <a:pPr marL="259715" marR="5080" indent="-247650" algn="ctr">
              <a:lnSpc>
                <a:spcPct val="100000"/>
              </a:lnSpc>
              <a:spcBef>
                <a:spcPts val="100"/>
              </a:spcBef>
            </a:pPr>
            <a:r>
              <a:rPr lang="en-US" sz="1800" b="1" dirty="0">
                <a:solidFill>
                  <a:srgbClr val="FFFFFF"/>
                </a:solidFill>
                <a:latin typeface="Arial"/>
                <a:cs typeface="Arial"/>
              </a:rPr>
              <a:t>Wide Column</a:t>
            </a:r>
            <a:endParaRPr sz="1800" dirty="0">
              <a:latin typeface="Arial"/>
              <a:cs typeface="Arial"/>
            </a:endParaRPr>
          </a:p>
        </p:txBody>
      </p:sp>
      <p:sp>
        <p:nvSpPr>
          <p:cNvPr id="15" name="object 13">
            <a:extLst>
              <a:ext uri="{FF2B5EF4-FFF2-40B4-BE49-F238E27FC236}">
                <a16:creationId xmlns:a16="http://schemas.microsoft.com/office/drawing/2014/main" id="{BC55916C-98DD-BA42-B9CD-20512EBF47C7}"/>
              </a:ext>
            </a:extLst>
          </p:cNvPr>
          <p:cNvSpPr/>
          <p:nvPr/>
        </p:nvSpPr>
        <p:spPr>
          <a:xfrm>
            <a:off x="7841720"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rgbClr val="C00000"/>
          </a:solidFill>
        </p:spPr>
        <p:txBody>
          <a:bodyPr wrap="square" lIns="0" tIns="0" rIns="0" bIns="0" rtlCol="0"/>
          <a:lstStyle/>
          <a:p>
            <a:endParaRPr/>
          </a:p>
        </p:txBody>
      </p:sp>
      <p:sp>
        <p:nvSpPr>
          <p:cNvPr id="16" name="object 14">
            <a:extLst>
              <a:ext uri="{FF2B5EF4-FFF2-40B4-BE49-F238E27FC236}">
                <a16:creationId xmlns:a16="http://schemas.microsoft.com/office/drawing/2014/main" id="{48EE830A-1987-7542-88C6-7F954DA07A89}"/>
              </a:ext>
            </a:extLst>
          </p:cNvPr>
          <p:cNvSpPr txBox="1"/>
          <p:nvPr/>
        </p:nvSpPr>
        <p:spPr>
          <a:xfrm>
            <a:off x="8352404" y="2026105"/>
            <a:ext cx="1143635" cy="289823"/>
          </a:xfrm>
          <a:prstGeom prst="rect">
            <a:avLst/>
          </a:prstGeom>
        </p:spPr>
        <p:txBody>
          <a:bodyPr vert="horz" wrap="square" lIns="0" tIns="12700" rIns="0" bIns="0" rtlCol="0">
            <a:spAutoFit/>
          </a:bodyPr>
          <a:lstStyle/>
          <a:p>
            <a:pPr marL="196850" marR="5080" indent="-184785">
              <a:lnSpc>
                <a:spcPct val="100000"/>
              </a:lnSpc>
              <a:spcBef>
                <a:spcPts val="100"/>
              </a:spcBef>
            </a:pPr>
            <a:r>
              <a:rPr lang="en-US" sz="1800" b="1" spc="-5" dirty="0">
                <a:solidFill>
                  <a:srgbClr val="FFFFFF"/>
                </a:solidFill>
                <a:latin typeface="Arial"/>
                <a:cs typeface="Arial"/>
              </a:rPr>
              <a:t>Graph</a:t>
            </a:r>
            <a:endParaRPr sz="1800" dirty="0">
              <a:latin typeface="Arial"/>
              <a:cs typeface="Arial"/>
            </a:endParaRPr>
          </a:p>
        </p:txBody>
      </p:sp>
      <p:sp>
        <p:nvSpPr>
          <p:cNvPr id="19" name="object 17">
            <a:extLst>
              <a:ext uri="{FF2B5EF4-FFF2-40B4-BE49-F238E27FC236}">
                <a16:creationId xmlns:a16="http://schemas.microsoft.com/office/drawing/2014/main" id="{576E5E83-3562-DE4D-B6DA-B5AE0F226565}"/>
              </a:ext>
            </a:extLst>
          </p:cNvPr>
          <p:cNvSpPr/>
          <p:nvPr/>
        </p:nvSpPr>
        <p:spPr>
          <a:xfrm>
            <a:off x="7841720"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pic>
        <p:nvPicPr>
          <p:cNvPr id="2" name="Picture 1">
            <a:extLst>
              <a:ext uri="{FF2B5EF4-FFF2-40B4-BE49-F238E27FC236}">
                <a16:creationId xmlns:a16="http://schemas.microsoft.com/office/drawing/2014/main" id="{E0C6F45B-6946-8641-8FB1-B8D46EDCF6E0}"/>
              </a:ext>
            </a:extLst>
          </p:cNvPr>
          <p:cNvPicPr>
            <a:picLocks noChangeAspect="1"/>
          </p:cNvPicPr>
          <p:nvPr/>
        </p:nvPicPr>
        <p:blipFill>
          <a:blip r:embed="rId2"/>
          <a:stretch>
            <a:fillRect/>
          </a:stretch>
        </p:blipFill>
        <p:spPr>
          <a:xfrm>
            <a:off x="8047297" y="2974546"/>
            <a:ext cx="1448742" cy="897890"/>
          </a:xfrm>
          <a:prstGeom prst="rect">
            <a:avLst/>
          </a:prstGeom>
        </p:spPr>
      </p:pic>
      <p:pic>
        <p:nvPicPr>
          <p:cNvPr id="3" name="Picture 2">
            <a:extLst>
              <a:ext uri="{FF2B5EF4-FFF2-40B4-BE49-F238E27FC236}">
                <a16:creationId xmlns:a16="http://schemas.microsoft.com/office/drawing/2014/main" id="{8CA1A9AA-2145-6646-AF70-7CC2DA76F026}"/>
              </a:ext>
            </a:extLst>
          </p:cNvPr>
          <p:cNvPicPr>
            <a:picLocks noChangeAspect="1"/>
          </p:cNvPicPr>
          <p:nvPr/>
        </p:nvPicPr>
        <p:blipFill>
          <a:blip r:embed="rId3"/>
          <a:stretch>
            <a:fillRect/>
          </a:stretch>
        </p:blipFill>
        <p:spPr>
          <a:xfrm>
            <a:off x="2501253" y="2975291"/>
            <a:ext cx="1614708" cy="896400"/>
          </a:xfrm>
          <a:prstGeom prst="rect">
            <a:avLst/>
          </a:prstGeom>
        </p:spPr>
      </p:pic>
      <p:pic>
        <p:nvPicPr>
          <p:cNvPr id="21" name="Graphic 20" descr="Line arrow Slight curve">
            <a:extLst>
              <a:ext uri="{FF2B5EF4-FFF2-40B4-BE49-F238E27FC236}">
                <a16:creationId xmlns:a16="http://schemas.microsoft.com/office/drawing/2014/main" id="{A1FBD393-773A-FA4C-AED6-890D75C720E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8751478" flipV="1">
            <a:off x="7851773" y="4071396"/>
            <a:ext cx="1134260" cy="1325640"/>
          </a:xfrm>
          <a:prstGeom prst="rect">
            <a:avLst/>
          </a:prstGeom>
        </p:spPr>
      </p:pic>
      <p:pic>
        <p:nvPicPr>
          <p:cNvPr id="22" name="Picture 21">
            <a:extLst>
              <a:ext uri="{FF2B5EF4-FFF2-40B4-BE49-F238E27FC236}">
                <a16:creationId xmlns:a16="http://schemas.microsoft.com/office/drawing/2014/main" id="{C0FD1DAA-5935-8C42-8D5C-6E0BFA493AE3}"/>
              </a:ext>
            </a:extLst>
          </p:cNvPr>
          <p:cNvPicPr>
            <a:picLocks noChangeAspect="1"/>
          </p:cNvPicPr>
          <p:nvPr/>
        </p:nvPicPr>
        <p:blipFill>
          <a:blip r:embed="rId6"/>
          <a:stretch>
            <a:fillRect/>
          </a:stretch>
        </p:blipFill>
        <p:spPr>
          <a:xfrm>
            <a:off x="4254949" y="2959157"/>
            <a:ext cx="1659709" cy="912534"/>
          </a:xfrm>
          <a:prstGeom prst="rect">
            <a:avLst/>
          </a:prstGeom>
        </p:spPr>
      </p:pic>
      <p:pic>
        <p:nvPicPr>
          <p:cNvPr id="23" name="Picture 22">
            <a:extLst>
              <a:ext uri="{FF2B5EF4-FFF2-40B4-BE49-F238E27FC236}">
                <a16:creationId xmlns:a16="http://schemas.microsoft.com/office/drawing/2014/main" id="{2DB4CAAF-5693-E84C-BBC4-82455E60896C}"/>
              </a:ext>
            </a:extLst>
          </p:cNvPr>
          <p:cNvPicPr>
            <a:picLocks noChangeAspect="1"/>
          </p:cNvPicPr>
          <p:nvPr/>
        </p:nvPicPr>
        <p:blipFill>
          <a:blip r:embed="rId7"/>
          <a:stretch>
            <a:fillRect/>
          </a:stretch>
        </p:blipFill>
        <p:spPr>
          <a:xfrm>
            <a:off x="6062738" y="2943659"/>
            <a:ext cx="1723068" cy="995274"/>
          </a:xfrm>
          <a:prstGeom prst="rect">
            <a:avLst/>
          </a:prstGeom>
        </p:spPr>
      </p:pic>
      <p:pic>
        <p:nvPicPr>
          <p:cNvPr id="6" name="Picture 5">
            <a:extLst>
              <a:ext uri="{FF2B5EF4-FFF2-40B4-BE49-F238E27FC236}">
                <a16:creationId xmlns:a16="http://schemas.microsoft.com/office/drawing/2014/main" id="{D8885ED9-6844-AB41-B884-B961F3403381}"/>
              </a:ext>
            </a:extLst>
          </p:cNvPr>
          <p:cNvPicPr>
            <a:picLocks noChangeAspect="1"/>
          </p:cNvPicPr>
          <p:nvPr/>
        </p:nvPicPr>
        <p:blipFill>
          <a:blip r:embed="rId8"/>
          <a:stretch>
            <a:fillRect/>
          </a:stretch>
        </p:blipFill>
        <p:spPr>
          <a:xfrm>
            <a:off x="8948667" y="4475019"/>
            <a:ext cx="2539022" cy="1897919"/>
          </a:xfrm>
          <a:prstGeom prst="rect">
            <a:avLst/>
          </a:prstGeom>
        </p:spPr>
      </p:pic>
    </p:spTree>
    <p:extLst>
      <p:ext uri="{BB962C8B-B14F-4D97-AF65-F5344CB8AC3E}">
        <p14:creationId xmlns:p14="http://schemas.microsoft.com/office/powerpoint/2010/main" val="3548743498"/>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351957"/>
            <a:ext cx="9448781" cy="815740"/>
          </a:xfrm>
        </p:spPr>
        <p:txBody>
          <a:bodyPr>
            <a:normAutofit/>
          </a:bodyPr>
          <a:lstStyle/>
          <a:p>
            <a:r>
              <a:rPr lang="en-US" dirty="0" err="1"/>
              <a:t>nosql</a:t>
            </a:r>
            <a:r>
              <a:rPr lang="en-US" dirty="0"/>
              <a:t> databases</a:t>
            </a:r>
          </a:p>
        </p:txBody>
      </p:sp>
      <p:sp>
        <p:nvSpPr>
          <p:cNvPr id="7" name="object 5">
            <a:extLst>
              <a:ext uri="{FF2B5EF4-FFF2-40B4-BE49-F238E27FC236}">
                <a16:creationId xmlns:a16="http://schemas.microsoft.com/office/drawing/2014/main" id="{EE1C5EA4-C97D-8B41-AEFB-4E1AF4243038}"/>
              </a:ext>
            </a:extLst>
          </p:cNvPr>
          <p:cNvSpPr/>
          <p:nvPr/>
        </p:nvSpPr>
        <p:spPr>
          <a:xfrm>
            <a:off x="4167355"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8" name="object 6">
            <a:extLst>
              <a:ext uri="{FF2B5EF4-FFF2-40B4-BE49-F238E27FC236}">
                <a16:creationId xmlns:a16="http://schemas.microsoft.com/office/drawing/2014/main" id="{796A559E-0487-9E45-A04E-802514237E86}"/>
              </a:ext>
            </a:extLst>
          </p:cNvPr>
          <p:cNvSpPr/>
          <p:nvPr/>
        </p:nvSpPr>
        <p:spPr>
          <a:xfrm>
            <a:off x="6006823"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9" name="object 7">
            <a:extLst>
              <a:ext uri="{FF2B5EF4-FFF2-40B4-BE49-F238E27FC236}">
                <a16:creationId xmlns:a16="http://schemas.microsoft.com/office/drawing/2014/main" id="{87FBF7FD-3BFE-A443-9872-01D40D68876C}"/>
              </a:ext>
            </a:extLst>
          </p:cNvPr>
          <p:cNvSpPr/>
          <p:nvPr/>
        </p:nvSpPr>
        <p:spPr>
          <a:xfrm>
            <a:off x="2385800" y="1782757"/>
            <a:ext cx="1781810" cy="897890"/>
          </a:xfrm>
          <a:custGeom>
            <a:avLst/>
            <a:gdLst/>
            <a:ahLst/>
            <a:cxnLst/>
            <a:rect l="l" t="t" r="r" b="b"/>
            <a:pathLst>
              <a:path w="1781810" h="897889">
                <a:moveTo>
                  <a:pt x="0" y="897636"/>
                </a:moveTo>
                <a:lnTo>
                  <a:pt x="1781556" y="897636"/>
                </a:lnTo>
                <a:lnTo>
                  <a:pt x="1781556"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0" name="object 8">
            <a:extLst>
              <a:ext uri="{FF2B5EF4-FFF2-40B4-BE49-F238E27FC236}">
                <a16:creationId xmlns:a16="http://schemas.microsoft.com/office/drawing/2014/main" id="{AD9171D7-C7EA-024E-81EA-04698DBB67DE}"/>
              </a:ext>
            </a:extLst>
          </p:cNvPr>
          <p:cNvSpPr txBox="1"/>
          <p:nvPr/>
        </p:nvSpPr>
        <p:spPr>
          <a:xfrm>
            <a:off x="2679513" y="1948397"/>
            <a:ext cx="1142771" cy="566822"/>
          </a:xfrm>
          <a:prstGeom prst="rect">
            <a:avLst/>
          </a:prstGeom>
        </p:spPr>
        <p:txBody>
          <a:bodyPr vert="horz" wrap="square" lIns="0" tIns="12700" rIns="0" bIns="0" rtlCol="0">
            <a:spAutoFit/>
          </a:bodyPr>
          <a:lstStyle/>
          <a:p>
            <a:pPr marL="12700" algn="ctr">
              <a:lnSpc>
                <a:spcPct val="100000"/>
              </a:lnSpc>
              <a:spcBef>
                <a:spcPts val="100"/>
              </a:spcBef>
            </a:pPr>
            <a:r>
              <a:rPr lang="en-US" b="1" spc="-5" dirty="0">
                <a:solidFill>
                  <a:srgbClr val="FFFFFF"/>
                </a:solidFill>
                <a:latin typeface="Arial"/>
                <a:cs typeface="Arial"/>
              </a:rPr>
              <a:t>Document</a:t>
            </a:r>
            <a:br>
              <a:rPr lang="en-US" b="1" spc="-5" dirty="0">
                <a:solidFill>
                  <a:srgbClr val="FFFFFF"/>
                </a:solidFill>
                <a:latin typeface="Arial"/>
                <a:cs typeface="Arial"/>
              </a:rPr>
            </a:br>
            <a:r>
              <a:rPr lang="en-US" b="1" spc="-5" dirty="0">
                <a:solidFill>
                  <a:srgbClr val="FFFFFF"/>
                </a:solidFill>
                <a:latin typeface="Arial"/>
                <a:cs typeface="Arial"/>
              </a:rPr>
              <a:t>Based</a:t>
            </a:r>
            <a:endParaRPr sz="1800" dirty="0">
              <a:latin typeface="Arial"/>
              <a:cs typeface="Arial"/>
            </a:endParaRPr>
          </a:p>
        </p:txBody>
      </p:sp>
      <p:sp>
        <p:nvSpPr>
          <p:cNvPr id="11" name="object 9">
            <a:extLst>
              <a:ext uri="{FF2B5EF4-FFF2-40B4-BE49-F238E27FC236}">
                <a16:creationId xmlns:a16="http://schemas.microsoft.com/office/drawing/2014/main" id="{FC0698D1-A2BE-EA47-BD04-686AB89A821B}"/>
              </a:ext>
            </a:extLst>
          </p:cNvPr>
          <p:cNvSpPr/>
          <p:nvPr/>
        </p:nvSpPr>
        <p:spPr>
          <a:xfrm>
            <a:off x="4167355"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2" name="object 10">
            <a:extLst>
              <a:ext uri="{FF2B5EF4-FFF2-40B4-BE49-F238E27FC236}">
                <a16:creationId xmlns:a16="http://schemas.microsoft.com/office/drawing/2014/main" id="{7E71110C-7789-D542-BDF3-0DE767D4E5E0}"/>
              </a:ext>
            </a:extLst>
          </p:cNvPr>
          <p:cNvSpPr txBox="1"/>
          <p:nvPr/>
        </p:nvSpPr>
        <p:spPr>
          <a:xfrm>
            <a:off x="4164040" y="1950387"/>
            <a:ext cx="1787525" cy="579646"/>
          </a:xfrm>
          <a:prstGeom prst="rect">
            <a:avLst/>
          </a:prstGeom>
        </p:spPr>
        <p:txBody>
          <a:bodyPr vert="horz" wrap="square" lIns="0" tIns="12700" rIns="0" bIns="0" rtlCol="0">
            <a:spAutoFit/>
          </a:bodyPr>
          <a:lstStyle/>
          <a:p>
            <a:pPr marL="411480" marR="5080" indent="-399415" algn="ctr">
              <a:lnSpc>
                <a:spcPct val="100000"/>
              </a:lnSpc>
              <a:spcBef>
                <a:spcPts val="100"/>
              </a:spcBef>
            </a:pPr>
            <a:r>
              <a:rPr lang="en-US" sz="1800" b="1" dirty="0">
                <a:solidFill>
                  <a:srgbClr val="FFFFFF"/>
                </a:solidFill>
                <a:latin typeface="Arial"/>
                <a:cs typeface="Arial"/>
              </a:rPr>
              <a:t>Key &amp; Value</a:t>
            </a:r>
          </a:p>
          <a:p>
            <a:pPr marL="411480" marR="5080" indent="-399415" algn="ctr">
              <a:lnSpc>
                <a:spcPct val="100000"/>
              </a:lnSpc>
              <a:spcBef>
                <a:spcPts val="100"/>
              </a:spcBef>
            </a:pPr>
            <a:r>
              <a:rPr lang="en-US" sz="1800" b="1" dirty="0">
                <a:solidFill>
                  <a:srgbClr val="FFFFFF"/>
                </a:solidFill>
                <a:latin typeface="Arial"/>
                <a:cs typeface="Arial"/>
              </a:rPr>
              <a:t>Pair</a:t>
            </a:r>
            <a:endParaRPr sz="1800" dirty="0">
              <a:latin typeface="Arial"/>
              <a:cs typeface="Arial"/>
            </a:endParaRPr>
          </a:p>
        </p:txBody>
      </p:sp>
      <p:sp>
        <p:nvSpPr>
          <p:cNvPr id="13" name="object 11">
            <a:extLst>
              <a:ext uri="{FF2B5EF4-FFF2-40B4-BE49-F238E27FC236}">
                <a16:creationId xmlns:a16="http://schemas.microsoft.com/office/drawing/2014/main" id="{2795E85F-099C-904F-8525-A574C5A8289A}"/>
              </a:ext>
            </a:extLst>
          </p:cNvPr>
          <p:cNvSpPr/>
          <p:nvPr/>
        </p:nvSpPr>
        <p:spPr>
          <a:xfrm>
            <a:off x="6003776" y="1782757"/>
            <a:ext cx="1851660" cy="897890"/>
          </a:xfrm>
          <a:custGeom>
            <a:avLst/>
            <a:gdLst/>
            <a:ahLst/>
            <a:cxnLst/>
            <a:rect l="l" t="t" r="r" b="b"/>
            <a:pathLst>
              <a:path w="1851660" h="897889">
                <a:moveTo>
                  <a:pt x="0" y="897636"/>
                </a:moveTo>
                <a:lnTo>
                  <a:pt x="1851660" y="897636"/>
                </a:lnTo>
                <a:lnTo>
                  <a:pt x="185166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4" name="object 12">
            <a:extLst>
              <a:ext uri="{FF2B5EF4-FFF2-40B4-BE49-F238E27FC236}">
                <a16:creationId xmlns:a16="http://schemas.microsoft.com/office/drawing/2014/main" id="{D12809E8-F360-D848-A238-BD5E002423F4}"/>
              </a:ext>
            </a:extLst>
          </p:cNvPr>
          <p:cNvSpPr txBox="1"/>
          <p:nvPr/>
        </p:nvSpPr>
        <p:spPr>
          <a:xfrm>
            <a:off x="6161180" y="2026106"/>
            <a:ext cx="1540319" cy="289823"/>
          </a:xfrm>
          <a:prstGeom prst="rect">
            <a:avLst/>
          </a:prstGeom>
        </p:spPr>
        <p:txBody>
          <a:bodyPr vert="horz" wrap="square" lIns="0" tIns="12700" rIns="0" bIns="0" rtlCol="0">
            <a:spAutoFit/>
          </a:bodyPr>
          <a:lstStyle/>
          <a:p>
            <a:pPr marL="259715" marR="5080" indent="-247650" algn="ctr">
              <a:lnSpc>
                <a:spcPct val="100000"/>
              </a:lnSpc>
              <a:spcBef>
                <a:spcPts val="100"/>
              </a:spcBef>
            </a:pPr>
            <a:r>
              <a:rPr lang="en-US" sz="1800" b="1" dirty="0">
                <a:solidFill>
                  <a:srgbClr val="FFFFFF"/>
                </a:solidFill>
                <a:latin typeface="Arial"/>
                <a:cs typeface="Arial"/>
              </a:rPr>
              <a:t>Wide Column</a:t>
            </a:r>
            <a:endParaRPr sz="1800" dirty="0">
              <a:latin typeface="Arial"/>
              <a:cs typeface="Arial"/>
            </a:endParaRPr>
          </a:p>
        </p:txBody>
      </p:sp>
      <p:sp>
        <p:nvSpPr>
          <p:cNvPr id="15" name="object 13">
            <a:extLst>
              <a:ext uri="{FF2B5EF4-FFF2-40B4-BE49-F238E27FC236}">
                <a16:creationId xmlns:a16="http://schemas.microsoft.com/office/drawing/2014/main" id="{BC55916C-98DD-BA42-B9CD-20512EBF47C7}"/>
              </a:ext>
            </a:extLst>
          </p:cNvPr>
          <p:cNvSpPr/>
          <p:nvPr/>
        </p:nvSpPr>
        <p:spPr>
          <a:xfrm>
            <a:off x="7841720" y="1782757"/>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6" name="object 14">
            <a:extLst>
              <a:ext uri="{FF2B5EF4-FFF2-40B4-BE49-F238E27FC236}">
                <a16:creationId xmlns:a16="http://schemas.microsoft.com/office/drawing/2014/main" id="{48EE830A-1987-7542-88C6-7F954DA07A89}"/>
              </a:ext>
            </a:extLst>
          </p:cNvPr>
          <p:cNvSpPr txBox="1"/>
          <p:nvPr/>
        </p:nvSpPr>
        <p:spPr>
          <a:xfrm>
            <a:off x="8352404" y="2026105"/>
            <a:ext cx="1143635" cy="289823"/>
          </a:xfrm>
          <a:prstGeom prst="rect">
            <a:avLst/>
          </a:prstGeom>
        </p:spPr>
        <p:txBody>
          <a:bodyPr vert="horz" wrap="square" lIns="0" tIns="12700" rIns="0" bIns="0" rtlCol="0">
            <a:spAutoFit/>
          </a:bodyPr>
          <a:lstStyle/>
          <a:p>
            <a:pPr marL="196850" marR="5080" indent="-184785">
              <a:lnSpc>
                <a:spcPct val="100000"/>
              </a:lnSpc>
              <a:spcBef>
                <a:spcPts val="100"/>
              </a:spcBef>
            </a:pPr>
            <a:r>
              <a:rPr lang="en-US" sz="1800" b="1" spc="-5" dirty="0">
                <a:solidFill>
                  <a:srgbClr val="FFFFFF"/>
                </a:solidFill>
                <a:latin typeface="Arial"/>
                <a:cs typeface="Arial"/>
              </a:rPr>
              <a:t>Graph</a:t>
            </a:r>
            <a:endParaRPr sz="1800" dirty="0">
              <a:latin typeface="Arial"/>
              <a:cs typeface="Arial"/>
            </a:endParaRPr>
          </a:p>
        </p:txBody>
      </p:sp>
      <p:sp>
        <p:nvSpPr>
          <p:cNvPr id="19" name="object 17">
            <a:extLst>
              <a:ext uri="{FF2B5EF4-FFF2-40B4-BE49-F238E27FC236}">
                <a16:creationId xmlns:a16="http://schemas.microsoft.com/office/drawing/2014/main" id="{576E5E83-3562-DE4D-B6DA-B5AE0F226565}"/>
              </a:ext>
            </a:extLst>
          </p:cNvPr>
          <p:cNvSpPr/>
          <p:nvPr/>
        </p:nvSpPr>
        <p:spPr>
          <a:xfrm>
            <a:off x="7841720" y="1782757"/>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pic>
        <p:nvPicPr>
          <p:cNvPr id="2" name="Picture 1">
            <a:extLst>
              <a:ext uri="{FF2B5EF4-FFF2-40B4-BE49-F238E27FC236}">
                <a16:creationId xmlns:a16="http://schemas.microsoft.com/office/drawing/2014/main" id="{E0C6F45B-6946-8641-8FB1-B8D46EDCF6E0}"/>
              </a:ext>
            </a:extLst>
          </p:cNvPr>
          <p:cNvPicPr>
            <a:picLocks noChangeAspect="1"/>
          </p:cNvPicPr>
          <p:nvPr/>
        </p:nvPicPr>
        <p:blipFill>
          <a:blip r:embed="rId2"/>
          <a:stretch>
            <a:fillRect/>
          </a:stretch>
        </p:blipFill>
        <p:spPr>
          <a:xfrm>
            <a:off x="8047297" y="2974546"/>
            <a:ext cx="1448742" cy="897890"/>
          </a:xfrm>
          <a:prstGeom prst="rect">
            <a:avLst/>
          </a:prstGeom>
        </p:spPr>
      </p:pic>
      <p:pic>
        <p:nvPicPr>
          <p:cNvPr id="3" name="Picture 2">
            <a:extLst>
              <a:ext uri="{FF2B5EF4-FFF2-40B4-BE49-F238E27FC236}">
                <a16:creationId xmlns:a16="http://schemas.microsoft.com/office/drawing/2014/main" id="{8CA1A9AA-2145-6646-AF70-7CC2DA76F026}"/>
              </a:ext>
            </a:extLst>
          </p:cNvPr>
          <p:cNvPicPr>
            <a:picLocks noChangeAspect="1"/>
          </p:cNvPicPr>
          <p:nvPr/>
        </p:nvPicPr>
        <p:blipFill>
          <a:blip r:embed="rId3"/>
          <a:stretch>
            <a:fillRect/>
          </a:stretch>
        </p:blipFill>
        <p:spPr>
          <a:xfrm>
            <a:off x="2501253" y="2975291"/>
            <a:ext cx="1614708" cy="896400"/>
          </a:xfrm>
          <a:prstGeom prst="rect">
            <a:avLst/>
          </a:prstGeom>
        </p:spPr>
      </p:pic>
      <p:pic>
        <p:nvPicPr>
          <p:cNvPr id="4" name="Picture 3">
            <a:extLst>
              <a:ext uri="{FF2B5EF4-FFF2-40B4-BE49-F238E27FC236}">
                <a16:creationId xmlns:a16="http://schemas.microsoft.com/office/drawing/2014/main" id="{145883D8-BF91-4A46-A556-A5B9D5764F3E}"/>
              </a:ext>
            </a:extLst>
          </p:cNvPr>
          <p:cNvPicPr>
            <a:picLocks noChangeAspect="1"/>
          </p:cNvPicPr>
          <p:nvPr/>
        </p:nvPicPr>
        <p:blipFill>
          <a:blip r:embed="rId4"/>
          <a:stretch>
            <a:fillRect/>
          </a:stretch>
        </p:blipFill>
        <p:spPr>
          <a:xfrm>
            <a:off x="4254949" y="2959157"/>
            <a:ext cx="1659709" cy="912534"/>
          </a:xfrm>
          <a:prstGeom prst="rect">
            <a:avLst/>
          </a:prstGeom>
        </p:spPr>
      </p:pic>
      <p:pic>
        <p:nvPicPr>
          <p:cNvPr id="64" name="Picture 63">
            <a:extLst>
              <a:ext uri="{FF2B5EF4-FFF2-40B4-BE49-F238E27FC236}">
                <a16:creationId xmlns:a16="http://schemas.microsoft.com/office/drawing/2014/main" id="{A72DA068-D069-374D-A2F4-6F5DC1144847}"/>
              </a:ext>
            </a:extLst>
          </p:cNvPr>
          <p:cNvPicPr>
            <a:picLocks noChangeAspect="1"/>
          </p:cNvPicPr>
          <p:nvPr/>
        </p:nvPicPr>
        <p:blipFill>
          <a:blip r:embed="rId5"/>
          <a:stretch>
            <a:fillRect/>
          </a:stretch>
        </p:blipFill>
        <p:spPr>
          <a:xfrm>
            <a:off x="6062738" y="2943659"/>
            <a:ext cx="1723068" cy="995274"/>
          </a:xfrm>
          <a:prstGeom prst="rect">
            <a:avLst/>
          </a:prstGeom>
        </p:spPr>
      </p:pic>
      <mc:AlternateContent xmlns:mc="http://schemas.openxmlformats.org/markup-compatibility/2006" xmlns:p14="http://schemas.microsoft.com/office/powerpoint/2010/main">
        <mc:Choice Requires="p14">
          <p:contentPart p14:bwMode="auto" r:id="rId6">
            <p14:nvContentPartPr>
              <p14:cNvPr id="21" name="Ink 20">
                <a:extLst>
                  <a:ext uri="{FF2B5EF4-FFF2-40B4-BE49-F238E27FC236}">
                    <a16:creationId xmlns:a16="http://schemas.microsoft.com/office/drawing/2014/main" id="{F25C82A9-7651-3043-B710-0FE117AFECE0}"/>
                  </a:ext>
                </a:extLst>
              </p14:cNvPr>
              <p14:cNvContentPartPr/>
              <p14:nvPr/>
            </p14:nvContentPartPr>
            <p14:xfrm>
              <a:off x="3170099" y="3338677"/>
              <a:ext cx="1116360" cy="663120"/>
            </p14:xfrm>
          </p:contentPart>
        </mc:Choice>
        <mc:Fallback xmlns="">
          <p:pic>
            <p:nvPicPr>
              <p:cNvPr id="21" name="Ink 20">
                <a:extLst>
                  <a:ext uri="{FF2B5EF4-FFF2-40B4-BE49-F238E27FC236}">
                    <a16:creationId xmlns:a16="http://schemas.microsoft.com/office/drawing/2014/main" id="{F25C82A9-7651-3043-B710-0FE117AFECE0}"/>
                  </a:ext>
                </a:extLst>
              </p:cNvPr>
              <p:cNvPicPr/>
              <p:nvPr/>
            </p:nvPicPr>
            <p:blipFill>
              <a:blip r:embed="rId7"/>
              <a:stretch>
                <a:fillRect/>
              </a:stretch>
            </p:blipFill>
            <p:spPr>
              <a:xfrm>
                <a:off x="3152099" y="3302677"/>
                <a:ext cx="1152000" cy="734760"/>
              </a:xfrm>
              <a:prstGeom prst="rect">
                <a:avLst/>
              </a:prstGeom>
            </p:spPr>
          </p:pic>
        </mc:Fallback>
      </mc:AlternateContent>
    </p:spTree>
    <p:extLst>
      <p:ext uri="{BB962C8B-B14F-4D97-AF65-F5344CB8AC3E}">
        <p14:creationId xmlns:p14="http://schemas.microsoft.com/office/powerpoint/2010/main" val="303893833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351957"/>
            <a:ext cx="9448781" cy="815740"/>
          </a:xfrm>
        </p:spPr>
        <p:txBody>
          <a:bodyPr>
            <a:normAutofit/>
          </a:bodyPr>
          <a:lstStyle/>
          <a:p>
            <a:r>
              <a:rPr lang="en-US" dirty="0" err="1"/>
              <a:t>nosql</a:t>
            </a:r>
            <a:r>
              <a:rPr lang="en-US" dirty="0"/>
              <a:t> databases</a:t>
            </a:r>
          </a:p>
        </p:txBody>
      </p:sp>
      <p:pic>
        <p:nvPicPr>
          <p:cNvPr id="20" name="Picture 19" descr="A close up of a map&#10;&#10;Description automatically generated">
            <a:extLst>
              <a:ext uri="{FF2B5EF4-FFF2-40B4-BE49-F238E27FC236}">
                <a16:creationId xmlns:a16="http://schemas.microsoft.com/office/drawing/2014/main" id="{D54A0FBB-024A-8F4D-9496-E1B37B82260E}"/>
              </a:ext>
            </a:extLst>
          </p:cNvPr>
          <p:cNvPicPr>
            <a:picLocks noChangeAspect="1"/>
          </p:cNvPicPr>
          <p:nvPr/>
        </p:nvPicPr>
        <p:blipFill>
          <a:blip r:embed="rId2"/>
          <a:stretch>
            <a:fillRect/>
          </a:stretch>
        </p:blipFill>
        <p:spPr>
          <a:xfrm>
            <a:off x="3186409" y="1644680"/>
            <a:ext cx="5819182" cy="3841044"/>
          </a:xfrm>
          <a:prstGeom prst="rect">
            <a:avLst/>
          </a:prstGeom>
        </p:spPr>
      </p:pic>
      <p:sp>
        <p:nvSpPr>
          <p:cNvPr id="6" name="Rectangle 5">
            <a:extLst>
              <a:ext uri="{FF2B5EF4-FFF2-40B4-BE49-F238E27FC236}">
                <a16:creationId xmlns:a16="http://schemas.microsoft.com/office/drawing/2014/main" id="{3C5506E8-E565-964D-ACD7-A31F8BA5B540}"/>
              </a:ext>
            </a:extLst>
          </p:cNvPr>
          <p:cNvSpPr/>
          <p:nvPr/>
        </p:nvSpPr>
        <p:spPr>
          <a:xfrm>
            <a:off x="2310556" y="5485724"/>
            <a:ext cx="9448781" cy="523220"/>
          </a:xfrm>
          <a:prstGeom prst="rect">
            <a:avLst/>
          </a:prstGeom>
        </p:spPr>
        <p:txBody>
          <a:bodyPr wrap="square">
            <a:spAutoFit/>
          </a:bodyPr>
          <a:lstStyle/>
          <a:p>
            <a:r>
              <a:rPr lang="en-US" sz="1400" dirty="0">
                <a:solidFill>
                  <a:srgbClr val="C00000"/>
                </a:solidFill>
                <a:latin typeface="Arial" panose="020B0604020202020204" pitchFamily="34" charset="0"/>
                <a:cs typeface="Arial" panose="020B0604020202020204" pitchFamily="34" charset="0"/>
              </a:rPr>
              <a:t>Source: </a:t>
            </a:r>
            <a:r>
              <a:rPr lang="en-US" sz="1400" dirty="0">
                <a:hlinkClick r:id="rId3"/>
              </a:rPr>
              <a:t>https://insights.stackoverflow.com/trends?tags=mongodb%2Ccassandra%2Cneo4j%2Credis</a:t>
            </a:r>
            <a:endParaRPr lang="en-US" sz="1400" dirty="0"/>
          </a:p>
          <a:p>
            <a:endParaRPr lang="en-US" sz="1400" dirty="0">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7999742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 name="Titel 3"/>
          <p:cNvSpPr txBox="1">
            <a:spLocks noGrp="1"/>
          </p:cNvSpPr>
          <p:nvPr>
            <p:ph type="title"/>
          </p:nvPr>
        </p:nvSpPr>
        <p:spPr>
          <a:xfrm>
            <a:off x="1224021" y="2627934"/>
            <a:ext cx="5154201" cy="645844"/>
          </a:xfrm>
          <a:prstGeom prst="rect">
            <a:avLst/>
          </a:prstGeom>
          <a:ln w="28575">
            <a:solidFill>
              <a:schemeClr val="bg1"/>
            </a:solidFill>
          </a:ln>
        </p:spPr>
        <p:txBody>
          <a:bodyPr>
            <a:normAutofit fontScale="90000"/>
          </a:bodyPr>
          <a:lstStyle/>
          <a:p>
            <a:pPr algn="ctr"/>
            <a:r>
              <a:rPr lang="en-US" dirty="0"/>
              <a:t>MongoDB</a:t>
            </a:r>
            <a:endParaRPr dirty="0"/>
          </a:p>
        </p:txBody>
      </p:sp>
    </p:spTree>
    <p:extLst>
      <p:ext uri="{BB962C8B-B14F-4D97-AF65-F5344CB8AC3E}">
        <p14:creationId xmlns:p14="http://schemas.microsoft.com/office/powerpoint/2010/main" val="3021697567"/>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MongoDB (from “hu</a:t>
            </a:r>
            <a:r>
              <a:rPr lang="en-US" dirty="0">
                <a:solidFill>
                  <a:schemeClr val="accent1">
                    <a:lumMod val="50000"/>
                  </a:schemeClr>
                </a:solidFill>
                <a:latin typeface="Arial" panose="020B0604020202020204" pitchFamily="34" charset="0"/>
                <a:cs typeface="Arial" panose="020B0604020202020204" pitchFamily="34" charset="0"/>
              </a:rPr>
              <a:t>mongo</a:t>
            </a:r>
            <a:r>
              <a:rPr lang="en-US" dirty="0">
                <a:latin typeface="Arial" panose="020B0604020202020204" pitchFamily="34" charset="0"/>
                <a:cs typeface="Arial" panose="020B0604020202020204" pitchFamily="34" charset="0"/>
              </a:rPr>
              <a:t>us”) is:</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Scalable </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High-performance </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Open-source</a:t>
            </a:r>
          </a:p>
          <a:p>
            <a:pPr marL="990600" lvl="1" indent="-342900">
              <a:buFont typeface="Arial" panose="020B0604020202020204" pitchFamily="34" charset="0"/>
              <a:buChar char="•"/>
            </a:pPr>
            <a:r>
              <a:rPr lang="en-US" dirty="0">
                <a:latin typeface="Arial" panose="020B0604020202020204" pitchFamily="34" charset="0"/>
                <a:cs typeface="Arial" panose="020B0604020202020204" pitchFamily="34" charset="0"/>
              </a:rPr>
              <a:t>Document-orientated database            Flexible</a:t>
            </a:r>
          </a:p>
          <a:p>
            <a:r>
              <a:rPr lang="en-US" dirty="0">
                <a:latin typeface="Arial" panose="020B0604020202020204" pitchFamily="34" charset="0"/>
                <a:cs typeface="Arial" panose="020B0604020202020204" pitchFamily="34" charset="0"/>
              </a:rPr>
              <a:t>• Built for Speed</a:t>
            </a:r>
          </a:p>
          <a:p>
            <a:r>
              <a:rPr lang="en-US" dirty="0">
                <a:latin typeface="Arial" panose="020B0604020202020204" pitchFamily="34" charset="0"/>
                <a:cs typeface="Arial" panose="020B0604020202020204" pitchFamily="34" charset="0"/>
              </a:rPr>
              <a:t>• Rich Document based queries for easy readability</a:t>
            </a: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What is </a:t>
            </a:r>
            <a:r>
              <a:rPr lang="en-US" dirty="0" err="1"/>
              <a:t>mongoDB</a:t>
            </a:r>
            <a:r>
              <a:rPr lang="en-US" dirty="0"/>
              <a:t>?</a:t>
            </a:r>
          </a:p>
        </p:txBody>
      </p:sp>
      <p:sp>
        <p:nvSpPr>
          <p:cNvPr id="4" name="object 3">
            <a:extLst>
              <a:ext uri="{FF2B5EF4-FFF2-40B4-BE49-F238E27FC236}">
                <a16:creationId xmlns:a16="http://schemas.microsoft.com/office/drawing/2014/main" id="{B0C13AB0-1180-A04C-BE2D-05678A0A449B}"/>
              </a:ext>
            </a:extLst>
          </p:cNvPr>
          <p:cNvSpPr/>
          <p:nvPr/>
        </p:nvSpPr>
        <p:spPr>
          <a:xfrm>
            <a:off x="9904199" y="4522661"/>
            <a:ext cx="1466850" cy="1466850"/>
          </a:xfrm>
          <a:prstGeom prst="rect">
            <a:avLst/>
          </a:prstGeom>
          <a:blipFill>
            <a:blip r:embed="rId2" cstate="print"/>
            <a:stretch>
              <a:fillRect/>
            </a:stretch>
          </a:blipFill>
        </p:spPr>
        <p:txBody>
          <a:bodyPr wrap="square" lIns="0" tIns="0" rIns="0" bIns="0" rtlCol="0"/>
          <a:lstStyle/>
          <a:p>
            <a:endParaRPr dirty="0"/>
          </a:p>
        </p:txBody>
      </p:sp>
      <p:cxnSp>
        <p:nvCxnSpPr>
          <p:cNvPr id="6" name="Straight Arrow Connector 5">
            <a:extLst>
              <a:ext uri="{FF2B5EF4-FFF2-40B4-BE49-F238E27FC236}">
                <a16:creationId xmlns:a16="http://schemas.microsoft.com/office/drawing/2014/main" id="{768B554E-BE48-BC4B-AC3A-B13E0A578394}"/>
              </a:ext>
            </a:extLst>
          </p:cNvPr>
          <p:cNvCxnSpPr>
            <a:cxnSpLocks/>
          </p:cNvCxnSpPr>
          <p:nvPr/>
        </p:nvCxnSpPr>
        <p:spPr>
          <a:xfrm>
            <a:off x="5496910" y="3762702"/>
            <a:ext cx="599090" cy="0"/>
          </a:xfrm>
          <a:prstGeom prst="straightConnector1">
            <a:avLst/>
          </a:prstGeom>
          <a:noFill/>
          <a:ln w="19050" cap="flat">
            <a:solidFill>
              <a:srgbClr val="C00000"/>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08430283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373659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42900" indent="-342900">
              <a:buFont typeface="Arial"/>
              <a:buChar char="•"/>
            </a:pPr>
            <a:r>
              <a:rPr lang="en-US" dirty="0">
                <a:latin typeface="Arial" panose="020B0604020202020204" pitchFamily="34" charset="0"/>
                <a:cs typeface="Arial" panose="020B0604020202020204" pitchFamily="34" charset="0"/>
              </a:rPr>
              <a:t>Schema-less</a:t>
            </a:r>
          </a:p>
          <a:p>
            <a:pPr marL="342900" indent="-342900">
              <a:buFont typeface="Arial"/>
              <a:buChar char="•"/>
            </a:pPr>
            <a:r>
              <a:rPr lang="en-US" dirty="0">
                <a:latin typeface="Arial" panose="020B0604020202020204" pitchFamily="34" charset="0"/>
                <a:cs typeface="Arial" panose="020B0604020202020204" pitchFamily="34" charset="0"/>
              </a:rPr>
              <a:t>Easy horizontal scaling</a:t>
            </a:r>
          </a:p>
          <a:p>
            <a:pPr marL="342900" indent="-342900">
              <a:buFont typeface="Arial"/>
              <a:buChar char="•"/>
            </a:pPr>
            <a:r>
              <a:rPr lang="en-US" dirty="0">
                <a:latin typeface="Arial" panose="020B0604020202020204" pitchFamily="34" charset="0"/>
                <a:cs typeface="Arial" panose="020B0604020202020204" pitchFamily="34" charset="0"/>
              </a:rPr>
              <a:t>Super easy to install</a:t>
            </a:r>
          </a:p>
          <a:p>
            <a:pPr marL="342900" indent="-342900">
              <a:buFont typeface="Arial"/>
              <a:buChar char="•"/>
            </a:pPr>
            <a:r>
              <a:rPr lang="en-US" dirty="0">
                <a:latin typeface="Arial" panose="020B0604020202020204" pitchFamily="34" charset="0"/>
                <a:cs typeface="Arial" panose="020B0604020202020204" pitchFamily="34" charset="0"/>
              </a:rPr>
              <a:t>Can be used with all major languages</a:t>
            </a:r>
          </a:p>
          <a:p>
            <a:pPr marL="342900" indent="-342900">
              <a:buFont typeface="Arial"/>
              <a:buChar char="•"/>
            </a:pPr>
            <a:endParaRPr lang="en-US" dirty="0">
              <a:latin typeface="Arial" panose="020B0604020202020204" pitchFamily="34" charset="0"/>
              <a:cs typeface="Arial" panose="020B0604020202020204" pitchFamily="34" charset="0"/>
            </a:endParaRPr>
          </a:p>
          <a:p>
            <a:pPr marL="342900" indent="-342900">
              <a:buFont typeface="Arial"/>
              <a:buChar char="•"/>
            </a:pPr>
            <a:endParaRPr lang="en-US" dirty="0">
              <a:latin typeface="Arial" panose="020B0604020202020204" pitchFamily="34" charset="0"/>
              <a:cs typeface="Arial" panose="020B0604020202020204" pitchFamily="34" charset="0"/>
            </a:endParaRPr>
          </a:p>
          <a:p>
            <a:pPr marL="342900" indent="-342900">
              <a:buFont typeface="Arial"/>
              <a:buChar char="•"/>
            </a:pPr>
            <a:endParaRPr lang="en-US" dirty="0">
              <a:latin typeface="Arial" panose="020B0604020202020204" pitchFamily="34" charset="0"/>
              <a:cs typeface="Arial" panose="020B0604020202020204" pitchFamily="34" charset="0"/>
            </a:endParaRPr>
          </a:p>
          <a:p>
            <a:pPr marL="342900" indent="-342900">
              <a:buFont typeface="Arial"/>
              <a:buChar char="•"/>
            </a:pPr>
            <a:endParaRPr lang="en-US" dirty="0">
              <a:latin typeface="Arial" panose="020B0604020202020204" pitchFamily="34" charset="0"/>
              <a:cs typeface="Arial" panose="020B0604020202020204" pitchFamily="34" charset="0"/>
            </a:endParaRPr>
          </a:p>
          <a:p>
            <a:pPr marL="342900" indent="-342900">
              <a:buFont typeface="Arial"/>
              <a:buChar char="•"/>
            </a:pPr>
            <a:endParaRPr lang="en-US" dirty="0">
              <a:latin typeface="Arial" panose="020B0604020202020204" pitchFamily="34" charset="0"/>
              <a:cs typeface="Arial" panose="020B0604020202020204" pitchFamily="34" charset="0"/>
            </a:endParaRPr>
          </a:p>
          <a:p>
            <a:pPr marL="342900" indent="-342900">
              <a:buFont typeface="Arial"/>
              <a:buChar char="•"/>
            </a:pPr>
            <a:endParaRPr lang="en-US"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What is </a:t>
            </a:r>
            <a:r>
              <a:rPr lang="en-US" dirty="0" err="1"/>
              <a:t>mongoDB</a:t>
            </a:r>
            <a:r>
              <a:rPr lang="en-US" dirty="0"/>
              <a:t>?</a:t>
            </a:r>
          </a:p>
        </p:txBody>
      </p:sp>
    </p:spTree>
    <p:extLst>
      <p:ext uri="{BB962C8B-B14F-4D97-AF65-F5344CB8AC3E}">
        <p14:creationId xmlns:p14="http://schemas.microsoft.com/office/powerpoint/2010/main" val="401738359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4774611" y="614715"/>
            <a:ext cx="2642779" cy="815740"/>
          </a:xfrm>
        </p:spPr>
        <p:txBody>
          <a:bodyPr>
            <a:normAutofit/>
          </a:bodyPr>
          <a:lstStyle/>
          <a:p>
            <a:r>
              <a:rPr lang="en-US" dirty="0"/>
              <a:t>Recap</a:t>
            </a:r>
          </a:p>
        </p:txBody>
      </p:sp>
      <p:sp>
        <p:nvSpPr>
          <p:cNvPr id="10" name="Oval 9">
            <a:extLst>
              <a:ext uri="{FF2B5EF4-FFF2-40B4-BE49-F238E27FC236}">
                <a16:creationId xmlns:a16="http://schemas.microsoft.com/office/drawing/2014/main" id="{FE6CEC50-ABB3-584E-A3D1-B1F19430033A}"/>
              </a:ext>
            </a:extLst>
          </p:cNvPr>
          <p:cNvSpPr/>
          <p:nvPr/>
        </p:nvSpPr>
        <p:spPr>
          <a:xfrm>
            <a:off x="3330221" y="2551292"/>
            <a:ext cx="2043288" cy="1919111"/>
          </a:xfrm>
          <a:prstGeom prst="ellipse">
            <a:avLst/>
          </a:prstGeom>
          <a:solidFill>
            <a:srgbClr val="FFFFFF"/>
          </a:solidFill>
          <a:ln w="28575"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orbel"/>
              <a:ea typeface="Corbel"/>
              <a:cs typeface="Corbel"/>
              <a:sym typeface="Corbel"/>
            </a:endParaRPr>
          </a:p>
        </p:txBody>
      </p:sp>
      <p:sp>
        <p:nvSpPr>
          <p:cNvPr id="11" name="Oval 10">
            <a:extLst>
              <a:ext uri="{FF2B5EF4-FFF2-40B4-BE49-F238E27FC236}">
                <a16:creationId xmlns:a16="http://schemas.microsoft.com/office/drawing/2014/main" id="{DC727245-1319-6D4F-8F40-FDD3B38118BE}"/>
              </a:ext>
            </a:extLst>
          </p:cNvPr>
          <p:cNvSpPr/>
          <p:nvPr/>
        </p:nvSpPr>
        <p:spPr>
          <a:xfrm>
            <a:off x="6496754" y="2551292"/>
            <a:ext cx="2043288" cy="1919111"/>
          </a:xfrm>
          <a:prstGeom prst="ellipse">
            <a:avLst/>
          </a:prstGeom>
          <a:solidFill>
            <a:srgbClr val="FFFFFF"/>
          </a:solidFill>
          <a:ln w="28575"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orbel"/>
              <a:ea typeface="Corbel"/>
              <a:cs typeface="Corbel"/>
              <a:sym typeface="Corbel"/>
            </a:endParaRPr>
          </a:p>
        </p:txBody>
      </p:sp>
      <p:sp>
        <p:nvSpPr>
          <p:cNvPr id="13" name="TextBox 12">
            <a:extLst>
              <a:ext uri="{FF2B5EF4-FFF2-40B4-BE49-F238E27FC236}">
                <a16:creationId xmlns:a16="http://schemas.microsoft.com/office/drawing/2014/main" id="{5BA3A56A-1391-5743-82A3-5D3A14AD703D}"/>
              </a:ext>
            </a:extLst>
          </p:cNvPr>
          <p:cNvSpPr txBox="1"/>
          <p:nvPr/>
        </p:nvSpPr>
        <p:spPr>
          <a:xfrm>
            <a:off x="3860797" y="3333695"/>
            <a:ext cx="1467556"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20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Corbel"/>
              </a:rPr>
              <a:t>RDBMS</a:t>
            </a:r>
          </a:p>
        </p:txBody>
      </p:sp>
      <p:sp>
        <p:nvSpPr>
          <p:cNvPr id="14" name="TextBox 13">
            <a:extLst>
              <a:ext uri="{FF2B5EF4-FFF2-40B4-BE49-F238E27FC236}">
                <a16:creationId xmlns:a16="http://schemas.microsoft.com/office/drawing/2014/main" id="{194463B1-4E4D-AC4D-993B-D69BB300D369}"/>
              </a:ext>
            </a:extLst>
          </p:cNvPr>
          <p:cNvSpPr txBox="1"/>
          <p:nvPr/>
        </p:nvSpPr>
        <p:spPr>
          <a:xfrm>
            <a:off x="7072486" y="3310792"/>
            <a:ext cx="1467556"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2000" dirty="0">
                <a:latin typeface="Arial" panose="020B0604020202020204" pitchFamily="34" charset="0"/>
                <a:cs typeface="Arial" panose="020B0604020202020204" pitchFamily="34" charset="0"/>
              </a:rPr>
              <a:t>NoSQL</a:t>
            </a:r>
            <a:endParaRPr kumimoji="0" lang="en-US" sz="20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Corbel"/>
            </a:endParaRPr>
          </a:p>
        </p:txBody>
      </p:sp>
    </p:spTree>
    <p:extLst>
      <p:ext uri="{BB962C8B-B14F-4D97-AF65-F5344CB8AC3E}">
        <p14:creationId xmlns:p14="http://schemas.microsoft.com/office/powerpoint/2010/main" val="2895936481"/>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r>
              <a:rPr lang="en-US" dirty="0">
                <a:latin typeface="Arial" panose="020B0604020202020204" pitchFamily="34" charset="0"/>
                <a:cs typeface="Arial" panose="020B0604020202020204" pitchFamily="34" charset="0"/>
              </a:rPr>
              <a:t>• SQL was invented in the 70’s to store data</a:t>
            </a:r>
          </a:p>
          <a:p>
            <a:r>
              <a:rPr lang="en-US" dirty="0">
                <a:latin typeface="Arial" panose="020B0604020202020204" pitchFamily="34" charset="0"/>
                <a:cs typeface="Arial" panose="020B0604020202020204" pitchFamily="34" charset="0"/>
              </a:rPr>
              <a:t>• MongoDB stores documents (or) objects</a:t>
            </a:r>
          </a:p>
          <a:p>
            <a:r>
              <a:rPr lang="en-US" dirty="0">
                <a:latin typeface="Arial" panose="020B0604020202020204" pitchFamily="34" charset="0"/>
                <a:cs typeface="Arial" panose="020B0604020202020204" pitchFamily="34" charset="0"/>
              </a:rPr>
              <a:t>• Now-a-days, everyone works with objects (Python/Ruby/Java/etc.)</a:t>
            </a:r>
          </a:p>
          <a:p>
            <a:r>
              <a:rPr lang="en-US" dirty="0">
                <a:latin typeface="Arial" panose="020B0604020202020204" pitchFamily="34" charset="0"/>
                <a:cs typeface="Arial" panose="020B0604020202020204" pitchFamily="34" charset="0"/>
              </a:rPr>
              <a:t>• And we need databases to persist our objects</a:t>
            </a: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Why use </a:t>
            </a:r>
            <a:r>
              <a:rPr lang="en-US" dirty="0" err="1"/>
              <a:t>mongoDB</a:t>
            </a:r>
            <a:r>
              <a:rPr lang="en-US" dirty="0"/>
              <a:t>?</a:t>
            </a:r>
          </a:p>
        </p:txBody>
      </p:sp>
    </p:spTree>
    <p:extLst>
      <p:ext uri="{BB962C8B-B14F-4D97-AF65-F5344CB8AC3E}">
        <p14:creationId xmlns:p14="http://schemas.microsoft.com/office/powerpoint/2010/main" val="903488540"/>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RDBMS replacement for Web Applications</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Semi-structured Content Management</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Real-time Analytics &amp; High-Speed Logging</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Caching and High Scalability</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Web 2.0, Media, SAAS, Gaming</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HealthCare, Finance, Telecom, Government</a:t>
            </a: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What is </a:t>
            </a:r>
            <a:r>
              <a:rPr lang="en-US" dirty="0" err="1"/>
              <a:t>mongoDB</a:t>
            </a:r>
            <a:r>
              <a:rPr lang="en-US" dirty="0"/>
              <a:t> great for?</a:t>
            </a:r>
          </a:p>
        </p:txBody>
      </p:sp>
    </p:spTree>
    <p:extLst>
      <p:ext uri="{BB962C8B-B14F-4D97-AF65-F5344CB8AC3E}">
        <p14:creationId xmlns:p14="http://schemas.microsoft.com/office/powerpoint/2010/main" val="313475969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351957"/>
            <a:ext cx="9448781" cy="815740"/>
          </a:xfrm>
        </p:spPr>
        <p:txBody>
          <a:bodyPr>
            <a:noAutofit/>
          </a:bodyPr>
          <a:lstStyle/>
          <a:p>
            <a:r>
              <a:rPr lang="en-US" sz="2400" dirty="0">
                <a:latin typeface="Arial" panose="020B0604020202020204" pitchFamily="34" charset="0"/>
                <a:cs typeface="Arial" panose="020B0604020202020204" pitchFamily="34" charset="0"/>
              </a:rPr>
              <a:t>Some Companies using MongoDB in Production</a:t>
            </a:r>
          </a:p>
        </p:txBody>
      </p:sp>
      <p:sp>
        <p:nvSpPr>
          <p:cNvPr id="6" name="object 3">
            <a:extLst>
              <a:ext uri="{FF2B5EF4-FFF2-40B4-BE49-F238E27FC236}">
                <a16:creationId xmlns:a16="http://schemas.microsoft.com/office/drawing/2014/main" id="{3C5BF403-28BC-4E4A-A298-149E728D47CF}"/>
              </a:ext>
            </a:extLst>
          </p:cNvPr>
          <p:cNvSpPr/>
          <p:nvPr/>
        </p:nvSpPr>
        <p:spPr>
          <a:xfrm>
            <a:off x="4192368" y="5664514"/>
            <a:ext cx="715474" cy="219934"/>
          </a:xfrm>
          <a:prstGeom prst="rect">
            <a:avLst/>
          </a:prstGeom>
          <a:blipFill>
            <a:blip r:embed="rId2" cstate="print"/>
            <a:stretch>
              <a:fillRect/>
            </a:stretch>
          </a:blipFill>
        </p:spPr>
        <p:txBody>
          <a:bodyPr wrap="square" lIns="0" tIns="0" rIns="0" bIns="0" rtlCol="0"/>
          <a:lstStyle/>
          <a:p>
            <a:endParaRPr/>
          </a:p>
        </p:txBody>
      </p:sp>
      <p:sp>
        <p:nvSpPr>
          <p:cNvPr id="7" name="object 5">
            <a:extLst>
              <a:ext uri="{FF2B5EF4-FFF2-40B4-BE49-F238E27FC236}">
                <a16:creationId xmlns:a16="http://schemas.microsoft.com/office/drawing/2014/main" id="{EE1C5EA4-C97D-8B41-AEFB-4E1AF4243038}"/>
              </a:ext>
            </a:extLst>
          </p:cNvPr>
          <p:cNvSpPr/>
          <p:nvPr/>
        </p:nvSpPr>
        <p:spPr>
          <a:xfrm>
            <a:off x="3200405" y="1351834"/>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8" name="object 6">
            <a:extLst>
              <a:ext uri="{FF2B5EF4-FFF2-40B4-BE49-F238E27FC236}">
                <a16:creationId xmlns:a16="http://schemas.microsoft.com/office/drawing/2014/main" id="{796A559E-0487-9E45-A04E-802514237E86}"/>
              </a:ext>
            </a:extLst>
          </p:cNvPr>
          <p:cNvSpPr/>
          <p:nvPr/>
        </p:nvSpPr>
        <p:spPr>
          <a:xfrm>
            <a:off x="5039873" y="1351834"/>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9" name="object 7">
            <a:extLst>
              <a:ext uri="{FF2B5EF4-FFF2-40B4-BE49-F238E27FC236}">
                <a16:creationId xmlns:a16="http://schemas.microsoft.com/office/drawing/2014/main" id="{87FBF7FD-3BFE-A443-9872-01D40D68876C}"/>
              </a:ext>
            </a:extLst>
          </p:cNvPr>
          <p:cNvSpPr/>
          <p:nvPr/>
        </p:nvSpPr>
        <p:spPr>
          <a:xfrm>
            <a:off x="1418850" y="1351834"/>
            <a:ext cx="1781810" cy="897890"/>
          </a:xfrm>
          <a:custGeom>
            <a:avLst/>
            <a:gdLst/>
            <a:ahLst/>
            <a:cxnLst/>
            <a:rect l="l" t="t" r="r" b="b"/>
            <a:pathLst>
              <a:path w="1781810" h="897889">
                <a:moveTo>
                  <a:pt x="0" y="897636"/>
                </a:moveTo>
                <a:lnTo>
                  <a:pt x="1781556" y="897636"/>
                </a:lnTo>
                <a:lnTo>
                  <a:pt x="1781556"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0" name="object 8">
            <a:extLst>
              <a:ext uri="{FF2B5EF4-FFF2-40B4-BE49-F238E27FC236}">
                <a16:creationId xmlns:a16="http://schemas.microsoft.com/office/drawing/2014/main" id="{AD9171D7-C7EA-024E-81EA-04698DBB67DE}"/>
              </a:ext>
            </a:extLst>
          </p:cNvPr>
          <p:cNvSpPr txBox="1"/>
          <p:nvPr/>
        </p:nvSpPr>
        <p:spPr>
          <a:xfrm>
            <a:off x="1810924" y="1540301"/>
            <a:ext cx="951865" cy="299720"/>
          </a:xfrm>
          <a:prstGeom prst="rect">
            <a:avLst/>
          </a:prstGeom>
        </p:spPr>
        <p:txBody>
          <a:bodyPr vert="horz" wrap="square" lIns="0" tIns="12700" rIns="0" bIns="0" rtlCol="0">
            <a:spAutoFit/>
          </a:bodyPr>
          <a:lstStyle/>
          <a:p>
            <a:pPr marL="12700">
              <a:lnSpc>
                <a:spcPct val="100000"/>
              </a:lnSpc>
              <a:spcBef>
                <a:spcPts val="100"/>
              </a:spcBef>
            </a:pPr>
            <a:r>
              <a:rPr sz="1800" b="1" spc="-5" dirty="0">
                <a:solidFill>
                  <a:srgbClr val="FFFFFF"/>
                </a:solidFill>
                <a:latin typeface="Arial"/>
                <a:cs typeface="Arial"/>
              </a:rPr>
              <a:t>Big</a:t>
            </a:r>
            <a:r>
              <a:rPr sz="1800" b="1" spc="-65" dirty="0">
                <a:solidFill>
                  <a:srgbClr val="FFFFFF"/>
                </a:solidFill>
                <a:latin typeface="Arial"/>
                <a:cs typeface="Arial"/>
              </a:rPr>
              <a:t> </a:t>
            </a:r>
            <a:r>
              <a:rPr sz="1800" b="1" spc="-5" dirty="0">
                <a:solidFill>
                  <a:srgbClr val="FFFFFF"/>
                </a:solidFill>
                <a:latin typeface="Arial"/>
                <a:cs typeface="Arial"/>
              </a:rPr>
              <a:t>Data</a:t>
            </a:r>
            <a:endParaRPr sz="1800" dirty="0">
              <a:latin typeface="Arial"/>
              <a:cs typeface="Arial"/>
            </a:endParaRPr>
          </a:p>
        </p:txBody>
      </p:sp>
      <p:sp>
        <p:nvSpPr>
          <p:cNvPr id="11" name="object 9">
            <a:extLst>
              <a:ext uri="{FF2B5EF4-FFF2-40B4-BE49-F238E27FC236}">
                <a16:creationId xmlns:a16="http://schemas.microsoft.com/office/drawing/2014/main" id="{FC0698D1-A2BE-EA47-BD04-686AB89A821B}"/>
              </a:ext>
            </a:extLst>
          </p:cNvPr>
          <p:cNvSpPr/>
          <p:nvPr/>
        </p:nvSpPr>
        <p:spPr>
          <a:xfrm>
            <a:off x="3200405" y="1351834"/>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2" name="object 10">
            <a:extLst>
              <a:ext uri="{FF2B5EF4-FFF2-40B4-BE49-F238E27FC236}">
                <a16:creationId xmlns:a16="http://schemas.microsoft.com/office/drawing/2014/main" id="{7E71110C-7789-D542-BDF3-0DE767D4E5E0}"/>
              </a:ext>
            </a:extLst>
          </p:cNvPr>
          <p:cNvSpPr txBox="1"/>
          <p:nvPr/>
        </p:nvSpPr>
        <p:spPr>
          <a:xfrm>
            <a:off x="3233679" y="1540301"/>
            <a:ext cx="1787525" cy="574040"/>
          </a:xfrm>
          <a:prstGeom prst="rect">
            <a:avLst/>
          </a:prstGeom>
        </p:spPr>
        <p:txBody>
          <a:bodyPr vert="horz" wrap="square" lIns="0" tIns="12700" rIns="0" bIns="0" rtlCol="0">
            <a:spAutoFit/>
          </a:bodyPr>
          <a:lstStyle/>
          <a:p>
            <a:pPr marL="411480" marR="5080" indent="-399415">
              <a:lnSpc>
                <a:spcPct val="100000"/>
              </a:lnSpc>
              <a:spcBef>
                <a:spcPts val="100"/>
              </a:spcBef>
            </a:pPr>
            <a:r>
              <a:rPr sz="1800" b="1" dirty="0">
                <a:solidFill>
                  <a:srgbClr val="FFFFFF"/>
                </a:solidFill>
                <a:latin typeface="Arial"/>
                <a:cs typeface="Arial"/>
              </a:rPr>
              <a:t>Product </a:t>
            </a:r>
            <a:r>
              <a:rPr sz="1800" b="1" spc="-5" dirty="0">
                <a:solidFill>
                  <a:srgbClr val="FFFFFF"/>
                </a:solidFill>
                <a:latin typeface="Arial"/>
                <a:cs typeface="Arial"/>
              </a:rPr>
              <a:t>&amp;</a:t>
            </a:r>
            <a:r>
              <a:rPr sz="1800" b="1" spc="-155" dirty="0">
                <a:solidFill>
                  <a:srgbClr val="FFFFFF"/>
                </a:solidFill>
                <a:latin typeface="Arial"/>
                <a:cs typeface="Arial"/>
              </a:rPr>
              <a:t> </a:t>
            </a:r>
            <a:r>
              <a:rPr sz="1800" b="1" spc="-15" dirty="0">
                <a:solidFill>
                  <a:srgbClr val="FFFFFF"/>
                </a:solidFill>
                <a:latin typeface="Arial"/>
                <a:cs typeface="Arial"/>
              </a:rPr>
              <a:t>Asset  </a:t>
            </a:r>
            <a:r>
              <a:rPr sz="1800" b="1" spc="-5" dirty="0">
                <a:solidFill>
                  <a:srgbClr val="FFFFFF"/>
                </a:solidFill>
                <a:latin typeface="Arial"/>
                <a:cs typeface="Arial"/>
              </a:rPr>
              <a:t>Catalogs</a:t>
            </a:r>
            <a:endParaRPr sz="1800" dirty="0">
              <a:latin typeface="Arial"/>
              <a:cs typeface="Arial"/>
            </a:endParaRPr>
          </a:p>
        </p:txBody>
      </p:sp>
      <p:sp>
        <p:nvSpPr>
          <p:cNvPr id="13" name="object 11">
            <a:extLst>
              <a:ext uri="{FF2B5EF4-FFF2-40B4-BE49-F238E27FC236}">
                <a16:creationId xmlns:a16="http://schemas.microsoft.com/office/drawing/2014/main" id="{2795E85F-099C-904F-8525-A574C5A8289A}"/>
              </a:ext>
            </a:extLst>
          </p:cNvPr>
          <p:cNvSpPr/>
          <p:nvPr/>
        </p:nvSpPr>
        <p:spPr>
          <a:xfrm>
            <a:off x="5036826" y="1351834"/>
            <a:ext cx="1851660" cy="897890"/>
          </a:xfrm>
          <a:custGeom>
            <a:avLst/>
            <a:gdLst/>
            <a:ahLst/>
            <a:cxnLst/>
            <a:rect l="l" t="t" r="r" b="b"/>
            <a:pathLst>
              <a:path w="1851660" h="897889">
                <a:moveTo>
                  <a:pt x="0" y="897636"/>
                </a:moveTo>
                <a:lnTo>
                  <a:pt x="1851660" y="897636"/>
                </a:lnTo>
                <a:lnTo>
                  <a:pt x="185166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4" name="object 12">
            <a:extLst>
              <a:ext uri="{FF2B5EF4-FFF2-40B4-BE49-F238E27FC236}">
                <a16:creationId xmlns:a16="http://schemas.microsoft.com/office/drawing/2014/main" id="{D12809E8-F360-D848-A238-BD5E002423F4}"/>
              </a:ext>
            </a:extLst>
          </p:cNvPr>
          <p:cNvSpPr txBox="1"/>
          <p:nvPr/>
        </p:nvSpPr>
        <p:spPr>
          <a:xfrm>
            <a:off x="5383535" y="1540301"/>
            <a:ext cx="1157605" cy="574040"/>
          </a:xfrm>
          <a:prstGeom prst="rect">
            <a:avLst/>
          </a:prstGeom>
        </p:spPr>
        <p:txBody>
          <a:bodyPr vert="horz" wrap="square" lIns="0" tIns="12700" rIns="0" bIns="0" rtlCol="0">
            <a:spAutoFit/>
          </a:bodyPr>
          <a:lstStyle/>
          <a:p>
            <a:pPr marL="259715" marR="5080" indent="-247650">
              <a:lnSpc>
                <a:spcPct val="100000"/>
              </a:lnSpc>
              <a:spcBef>
                <a:spcPts val="100"/>
              </a:spcBef>
            </a:pPr>
            <a:r>
              <a:rPr sz="1800" b="1" dirty="0">
                <a:solidFill>
                  <a:srgbClr val="FFFFFF"/>
                </a:solidFill>
                <a:latin typeface="Arial"/>
                <a:cs typeface="Arial"/>
              </a:rPr>
              <a:t>Security</a:t>
            </a:r>
            <a:r>
              <a:rPr sz="1800" b="1" spc="-85" dirty="0">
                <a:solidFill>
                  <a:srgbClr val="FFFFFF"/>
                </a:solidFill>
                <a:latin typeface="Arial"/>
                <a:cs typeface="Arial"/>
              </a:rPr>
              <a:t> </a:t>
            </a:r>
            <a:r>
              <a:rPr sz="1800" b="1" spc="-5" dirty="0">
                <a:solidFill>
                  <a:srgbClr val="FFFFFF"/>
                </a:solidFill>
                <a:latin typeface="Arial"/>
                <a:cs typeface="Arial"/>
              </a:rPr>
              <a:t>&amp;  Fraud</a:t>
            </a:r>
            <a:endParaRPr sz="1800">
              <a:latin typeface="Arial"/>
              <a:cs typeface="Arial"/>
            </a:endParaRPr>
          </a:p>
        </p:txBody>
      </p:sp>
      <p:sp>
        <p:nvSpPr>
          <p:cNvPr id="15" name="object 13">
            <a:extLst>
              <a:ext uri="{FF2B5EF4-FFF2-40B4-BE49-F238E27FC236}">
                <a16:creationId xmlns:a16="http://schemas.microsoft.com/office/drawing/2014/main" id="{BC55916C-98DD-BA42-B9CD-20512EBF47C7}"/>
              </a:ext>
            </a:extLst>
          </p:cNvPr>
          <p:cNvSpPr/>
          <p:nvPr/>
        </p:nvSpPr>
        <p:spPr>
          <a:xfrm>
            <a:off x="6874770" y="1351834"/>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6" name="object 14">
            <a:extLst>
              <a:ext uri="{FF2B5EF4-FFF2-40B4-BE49-F238E27FC236}">
                <a16:creationId xmlns:a16="http://schemas.microsoft.com/office/drawing/2014/main" id="{48EE830A-1987-7542-88C6-7F954DA07A89}"/>
              </a:ext>
            </a:extLst>
          </p:cNvPr>
          <p:cNvSpPr txBox="1"/>
          <p:nvPr/>
        </p:nvSpPr>
        <p:spPr>
          <a:xfrm>
            <a:off x="7230242" y="1540301"/>
            <a:ext cx="1143635" cy="574040"/>
          </a:xfrm>
          <a:prstGeom prst="rect">
            <a:avLst/>
          </a:prstGeom>
        </p:spPr>
        <p:txBody>
          <a:bodyPr vert="horz" wrap="square" lIns="0" tIns="12700" rIns="0" bIns="0" rtlCol="0">
            <a:spAutoFit/>
          </a:bodyPr>
          <a:lstStyle/>
          <a:p>
            <a:pPr marL="196850" marR="5080" indent="-184785">
              <a:lnSpc>
                <a:spcPct val="100000"/>
              </a:lnSpc>
              <a:spcBef>
                <a:spcPts val="100"/>
              </a:spcBef>
            </a:pPr>
            <a:r>
              <a:rPr sz="1800" b="1" spc="-5" dirty="0">
                <a:solidFill>
                  <a:srgbClr val="FFFFFF"/>
                </a:solidFill>
                <a:latin typeface="Arial"/>
                <a:cs typeface="Arial"/>
              </a:rPr>
              <a:t>Internet</a:t>
            </a:r>
            <a:r>
              <a:rPr sz="1800" b="1" spc="-60" dirty="0">
                <a:solidFill>
                  <a:srgbClr val="FFFFFF"/>
                </a:solidFill>
                <a:latin typeface="Arial"/>
                <a:cs typeface="Arial"/>
              </a:rPr>
              <a:t> </a:t>
            </a:r>
            <a:r>
              <a:rPr sz="1800" b="1" dirty="0">
                <a:solidFill>
                  <a:srgbClr val="FFFFFF"/>
                </a:solidFill>
                <a:latin typeface="Arial"/>
                <a:cs typeface="Arial"/>
              </a:rPr>
              <a:t>of  Things</a:t>
            </a:r>
            <a:endParaRPr sz="1800">
              <a:latin typeface="Arial"/>
              <a:cs typeface="Arial"/>
            </a:endParaRPr>
          </a:p>
        </p:txBody>
      </p:sp>
      <p:sp>
        <p:nvSpPr>
          <p:cNvPr id="17" name="object 15">
            <a:extLst>
              <a:ext uri="{FF2B5EF4-FFF2-40B4-BE49-F238E27FC236}">
                <a16:creationId xmlns:a16="http://schemas.microsoft.com/office/drawing/2014/main" id="{070A50AE-FE24-984C-8ED9-41ABD0ED993E}"/>
              </a:ext>
            </a:extLst>
          </p:cNvPr>
          <p:cNvSpPr/>
          <p:nvPr/>
        </p:nvSpPr>
        <p:spPr>
          <a:xfrm>
            <a:off x="8711190" y="1351834"/>
            <a:ext cx="1851660" cy="897890"/>
          </a:xfrm>
          <a:custGeom>
            <a:avLst/>
            <a:gdLst/>
            <a:ahLst/>
            <a:cxnLst/>
            <a:rect l="l" t="t" r="r" b="b"/>
            <a:pathLst>
              <a:path w="1851659" h="897889">
                <a:moveTo>
                  <a:pt x="0" y="897636"/>
                </a:moveTo>
                <a:lnTo>
                  <a:pt x="1851659" y="897636"/>
                </a:lnTo>
                <a:lnTo>
                  <a:pt x="1851659"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18" name="object 16">
            <a:extLst>
              <a:ext uri="{FF2B5EF4-FFF2-40B4-BE49-F238E27FC236}">
                <a16:creationId xmlns:a16="http://schemas.microsoft.com/office/drawing/2014/main" id="{0B2E6FA6-B0D7-6740-99D2-A4106AFA365E}"/>
              </a:ext>
            </a:extLst>
          </p:cNvPr>
          <p:cNvSpPr txBox="1"/>
          <p:nvPr/>
        </p:nvSpPr>
        <p:spPr>
          <a:xfrm>
            <a:off x="8811519" y="1540301"/>
            <a:ext cx="1647825" cy="574040"/>
          </a:xfrm>
          <a:prstGeom prst="rect">
            <a:avLst/>
          </a:prstGeom>
        </p:spPr>
        <p:txBody>
          <a:bodyPr vert="horz" wrap="square" lIns="0" tIns="12700" rIns="0" bIns="0" rtlCol="0">
            <a:spAutoFit/>
          </a:bodyPr>
          <a:lstStyle/>
          <a:p>
            <a:pPr marL="421005" marR="5080" indent="-408940">
              <a:lnSpc>
                <a:spcPct val="100000"/>
              </a:lnSpc>
              <a:spcBef>
                <a:spcPts val="100"/>
              </a:spcBef>
            </a:pPr>
            <a:r>
              <a:rPr sz="1800" b="1" spc="-5" dirty="0">
                <a:solidFill>
                  <a:srgbClr val="FFFFFF"/>
                </a:solidFill>
                <a:latin typeface="Arial"/>
                <a:cs typeface="Arial"/>
              </a:rPr>
              <a:t>D</a:t>
            </a:r>
            <a:r>
              <a:rPr sz="1800" b="1" spc="-15" dirty="0">
                <a:solidFill>
                  <a:srgbClr val="FFFFFF"/>
                </a:solidFill>
                <a:latin typeface="Arial"/>
                <a:cs typeface="Arial"/>
              </a:rPr>
              <a:t>a</a:t>
            </a:r>
            <a:r>
              <a:rPr sz="1800" b="1" spc="-5" dirty="0">
                <a:solidFill>
                  <a:srgbClr val="FFFFFF"/>
                </a:solidFill>
                <a:latin typeface="Arial"/>
                <a:cs typeface="Arial"/>
              </a:rPr>
              <a:t>taba</a:t>
            </a:r>
            <a:r>
              <a:rPr sz="1800" b="1" spc="-15" dirty="0">
                <a:solidFill>
                  <a:srgbClr val="FFFFFF"/>
                </a:solidFill>
                <a:latin typeface="Arial"/>
                <a:cs typeface="Arial"/>
              </a:rPr>
              <a:t>s</a:t>
            </a:r>
            <a:r>
              <a:rPr sz="1800" b="1" spc="-10" dirty="0">
                <a:solidFill>
                  <a:srgbClr val="FFFFFF"/>
                </a:solidFill>
                <a:latin typeface="Arial"/>
                <a:cs typeface="Arial"/>
              </a:rPr>
              <a:t>e</a:t>
            </a:r>
            <a:r>
              <a:rPr sz="1800" b="1" dirty="0">
                <a:solidFill>
                  <a:srgbClr val="FFFFFF"/>
                </a:solidFill>
                <a:latin typeface="Arial"/>
                <a:cs typeface="Arial"/>
              </a:rPr>
              <a:t>-</a:t>
            </a:r>
            <a:r>
              <a:rPr sz="1800" b="1" spc="-10" dirty="0">
                <a:solidFill>
                  <a:srgbClr val="FFFFFF"/>
                </a:solidFill>
                <a:latin typeface="Arial"/>
                <a:cs typeface="Arial"/>
              </a:rPr>
              <a:t>as</a:t>
            </a:r>
            <a:r>
              <a:rPr sz="1800" b="1" dirty="0">
                <a:solidFill>
                  <a:srgbClr val="FFFFFF"/>
                </a:solidFill>
                <a:latin typeface="Arial"/>
                <a:cs typeface="Arial"/>
              </a:rPr>
              <a:t>-</a:t>
            </a:r>
            <a:r>
              <a:rPr sz="1800" b="1" spc="-10" dirty="0">
                <a:solidFill>
                  <a:srgbClr val="FFFFFF"/>
                </a:solidFill>
                <a:latin typeface="Arial"/>
                <a:cs typeface="Arial"/>
              </a:rPr>
              <a:t>a</a:t>
            </a:r>
            <a:r>
              <a:rPr sz="1800" b="1" dirty="0">
                <a:solidFill>
                  <a:srgbClr val="FFFFFF"/>
                </a:solidFill>
                <a:latin typeface="Arial"/>
                <a:cs typeface="Arial"/>
              </a:rPr>
              <a:t>-  </a:t>
            </a:r>
            <a:r>
              <a:rPr sz="1800" b="1" spc="-10" dirty="0">
                <a:solidFill>
                  <a:srgbClr val="FFFFFF"/>
                </a:solidFill>
                <a:latin typeface="Arial"/>
                <a:cs typeface="Arial"/>
              </a:rPr>
              <a:t>Service</a:t>
            </a:r>
            <a:endParaRPr sz="1800">
              <a:latin typeface="Arial"/>
              <a:cs typeface="Arial"/>
            </a:endParaRPr>
          </a:p>
        </p:txBody>
      </p:sp>
      <p:sp>
        <p:nvSpPr>
          <p:cNvPr id="19" name="object 17">
            <a:extLst>
              <a:ext uri="{FF2B5EF4-FFF2-40B4-BE49-F238E27FC236}">
                <a16:creationId xmlns:a16="http://schemas.microsoft.com/office/drawing/2014/main" id="{576E5E83-3562-DE4D-B6DA-B5AE0F226565}"/>
              </a:ext>
            </a:extLst>
          </p:cNvPr>
          <p:cNvSpPr/>
          <p:nvPr/>
        </p:nvSpPr>
        <p:spPr>
          <a:xfrm>
            <a:off x="6874770" y="1351834"/>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20" name="object 18">
            <a:extLst>
              <a:ext uri="{FF2B5EF4-FFF2-40B4-BE49-F238E27FC236}">
                <a16:creationId xmlns:a16="http://schemas.microsoft.com/office/drawing/2014/main" id="{A9DFEBC2-6833-CA4B-9640-E55A196A6E22}"/>
              </a:ext>
            </a:extLst>
          </p:cNvPr>
          <p:cNvSpPr/>
          <p:nvPr/>
        </p:nvSpPr>
        <p:spPr>
          <a:xfrm>
            <a:off x="8714238" y="1351834"/>
            <a:ext cx="0" cy="2605405"/>
          </a:xfrm>
          <a:custGeom>
            <a:avLst/>
            <a:gdLst/>
            <a:ahLst/>
            <a:cxnLst/>
            <a:rect l="l" t="t" r="r" b="b"/>
            <a:pathLst>
              <a:path h="2605404">
                <a:moveTo>
                  <a:pt x="0" y="0"/>
                </a:moveTo>
                <a:lnTo>
                  <a:pt x="0" y="2605150"/>
                </a:lnTo>
              </a:path>
            </a:pathLst>
          </a:custGeom>
          <a:ln w="12192">
            <a:solidFill>
              <a:srgbClr val="C0C0C0"/>
            </a:solidFill>
          </a:ln>
        </p:spPr>
        <p:txBody>
          <a:bodyPr wrap="square" lIns="0" tIns="0" rIns="0" bIns="0" rtlCol="0"/>
          <a:lstStyle/>
          <a:p>
            <a:endParaRPr/>
          </a:p>
        </p:txBody>
      </p:sp>
      <p:sp>
        <p:nvSpPr>
          <p:cNvPr id="21" name="object 19">
            <a:extLst>
              <a:ext uri="{FF2B5EF4-FFF2-40B4-BE49-F238E27FC236}">
                <a16:creationId xmlns:a16="http://schemas.microsoft.com/office/drawing/2014/main" id="{954B930C-6F9D-7949-A96A-A2E06C6C0733}"/>
              </a:ext>
            </a:extLst>
          </p:cNvPr>
          <p:cNvSpPr/>
          <p:nvPr/>
        </p:nvSpPr>
        <p:spPr>
          <a:xfrm>
            <a:off x="3200405" y="3957874"/>
            <a:ext cx="0" cy="2605405"/>
          </a:xfrm>
          <a:custGeom>
            <a:avLst/>
            <a:gdLst/>
            <a:ahLst/>
            <a:cxnLst/>
            <a:rect l="l" t="t" r="r" b="b"/>
            <a:pathLst>
              <a:path h="2605404">
                <a:moveTo>
                  <a:pt x="0" y="0"/>
                </a:moveTo>
                <a:lnTo>
                  <a:pt x="0" y="2605087"/>
                </a:lnTo>
              </a:path>
            </a:pathLst>
          </a:custGeom>
          <a:ln w="12192">
            <a:solidFill>
              <a:srgbClr val="C0C0C0"/>
            </a:solidFill>
          </a:ln>
        </p:spPr>
        <p:txBody>
          <a:bodyPr wrap="square" lIns="0" tIns="0" rIns="0" bIns="0" rtlCol="0"/>
          <a:lstStyle/>
          <a:p>
            <a:endParaRPr/>
          </a:p>
        </p:txBody>
      </p:sp>
      <p:sp>
        <p:nvSpPr>
          <p:cNvPr id="22" name="object 20">
            <a:extLst>
              <a:ext uri="{FF2B5EF4-FFF2-40B4-BE49-F238E27FC236}">
                <a16:creationId xmlns:a16="http://schemas.microsoft.com/office/drawing/2014/main" id="{1D7BF908-DB53-D647-9DF1-4DA8A158E434}"/>
              </a:ext>
            </a:extLst>
          </p:cNvPr>
          <p:cNvSpPr/>
          <p:nvPr/>
        </p:nvSpPr>
        <p:spPr>
          <a:xfrm>
            <a:off x="5039873" y="3957874"/>
            <a:ext cx="0" cy="2605405"/>
          </a:xfrm>
          <a:custGeom>
            <a:avLst/>
            <a:gdLst/>
            <a:ahLst/>
            <a:cxnLst/>
            <a:rect l="l" t="t" r="r" b="b"/>
            <a:pathLst>
              <a:path h="2605404">
                <a:moveTo>
                  <a:pt x="0" y="0"/>
                </a:moveTo>
                <a:lnTo>
                  <a:pt x="0" y="2605087"/>
                </a:lnTo>
              </a:path>
            </a:pathLst>
          </a:custGeom>
          <a:ln w="12192">
            <a:solidFill>
              <a:srgbClr val="C0C0C0"/>
            </a:solidFill>
          </a:ln>
        </p:spPr>
        <p:txBody>
          <a:bodyPr wrap="square" lIns="0" tIns="0" rIns="0" bIns="0" rtlCol="0"/>
          <a:lstStyle/>
          <a:p>
            <a:endParaRPr/>
          </a:p>
        </p:txBody>
      </p:sp>
      <p:sp>
        <p:nvSpPr>
          <p:cNvPr id="23" name="object 21">
            <a:extLst>
              <a:ext uri="{FF2B5EF4-FFF2-40B4-BE49-F238E27FC236}">
                <a16:creationId xmlns:a16="http://schemas.microsoft.com/office/drawing/2014/main" id="{69263095-9878-694F-B5FB-15130062CDB7}"/>
              </a:ext>
            </a:extLst>
          </p:cNvPr>
          <p:cNvSpPr/>
          <p:nvPr/>
        </p:nvSpPr>
        <p:spPr>
          <a:xfrm>
            <a:off x="1418850" y="3957874"/>
            <a:ext cx="1781810" cy="897890"/>
          </a:xfrm>
          <a:custGeom>
            <a:avLst/>
            <a:gdLst/>
            <a:ahLst/>
            <a:cxnLst/>
            <a:rect l="l" t="t" r="r" b="b"/>
            <a:pathLst>
              <a:path w="1781810" h="897889">
                <a:moveTo>
                  <a:pt x="0" y="897636"/>
                </a:moveTo>
                <a:lnTo>
                  <a:pt x="1781556" y="897636"/>
                </a:lnTo>
                <a:lnTo>
                  <a:pt x="1781556"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24" name="object 22">
            <a:extLst>
              <a:ext uri="{FF2B5EF4-FFF2-40B4-BE49-F238E27FC236}">
                <a16:creationId xmlns:a16="http://schemas.microsoft.com/office/drawing/2014/main" id="{59589A69-6522-994A-97FA-2786734A0E37}"/>
              </a:ext>
            </a:extLst>
          </p:cNvPr>
          <p:cNvSpPr txBox="1"/>
          <p:nvPr/>
        </p:nvSpPr>
        <p:spPr>
          <a:xfrm>
            <a:off x="1909984" y="4145402"/>
            <a:ext cx="751205" cy="575310"/>
          </a:xfrm>
          <a:prstGeom prst="rect">
            <a:avLst/>
          </a:prstGeom>
        </p:spPr>
        <p:txBody>
          <a:bodyPr vert="horz" wrap="square" lIns="0" tIns="12700" rIns="0" bIns="0" rtlCol="0">
            <a:spAutoFit/>
          </a:bodyPr>
          <a:lstStyle/>
          <a:p>
            <a:pPr algn="ctr">
              <a:lnSpc>
                <a:spcPct val="100000"/>
              </a:lnSpc>
              <a:spcBef>
                <a:spcPts val="100"/>
              </a:spcBef>
            </a:pPr>
            <a:r>
              <a:rPr sz="1800" b="1" dirty="0">
                <a:solidFill>
                  <a:srgbClr val="FFFFFF"/>
                </a:solidFill>
                <a:latin typeface="Arial"/>
                <a:cs typeface="Arial"/>
              </a:rPr>
              <a:t>Mob</a:t>
            </a:r>
            <a:r>
              <a:rPr sz="1800" b="1" spc="5" dirty="0">
                <a:solidFill>
                  <a:srgbClr val="FFFFFF"/>
                </a:solidFill>
                <a:latin typeface="Arial"/>
                <a:cs typeface="Arial"/>
              </a:rPr>
              <a:t>i</a:t>
            </a:r>
            <a:r>
              <a:rPr sz="1800" b="1" dirty="0">
                <a:solidFill>
                  <a:srgbClr val="FFFFFF"/>
                </a:solidFill>
                <a:latin typeface="Arial"/>
                <a:cs typeface="Arial"/>
              </a:rPr>
              <a:t>le</a:t>
            </a:r>
            <a:endParaRPr sz="1800">
              <a:latin typeface="Arial"/>
              <a:cs typeface="Arial"/>
            </a:endParaRPr>
          </a:p>
          <a:p>
            <a:pPr marL="1270" algn="ctr">
              <a:lnSpc>
                <a:spcPct val="100000"/>
              </a:lnSpc>
              <a:spcBef>
                <a:spcPts val="5"/>
              </a:spcBef>
            </a:pPr>
            <a:r>
              <a:rPr sz="1800" b="1" spc="-15" dirty="0">
                <a:solidFill>
                  <a:srgbClr val="FFFFFF"/>
                </a:solidFill>
                <a:latin typeface="Arial"/>
                <a:cs typeface="Arial"/>
              </a:rPr>
              <a:t>Apps</a:t>
            </a:r>
            <a:endParaRPr sz="1800">
              <a:latin typeface="Arial"/>
              <a:cs typeface="Arial"/>
            </a:endParaRPr>
          </a:p>
        </p:txBody>
      </p:sp>
      <p:sp>
        <p:nvSpPr>
          <p:cNvPr id="25" name="object 23">
            <a:extLst>
              <a:ext uri="{FF2B5EF4-FFF2-40B4-BE49-F238E27FC236}">
                <a16:creationId xmlns:a16="http://schemas.microsoft.com/office/drawing/2014/main" id="{36E719AF-DE16-7B47-9EE2-E3A190F92A54}"/>
              </a:ext>
            </a:extLst>
          </p:cNvPr>
          <p:cNvSpPr/>
          <p:nvPr/>
        </p:nvSpPr>
        <p:spPr>
          <a:xfrm>
            <a:off x="3200405" y="3957874"/>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26" name="object 24">
            <a:extLst>
              <a:ext uri="{FF2B5EF4-FFF2-40B4-BE49-F238E27FC236}">
                <a16:creationId xmlns:a16="http://schemas.microsoft.com/office/drawing/2014/main" id="{0524761E-E11E-8D4B-9020-4569B16B9FFB}"/>
              </a:ext>
            </a:extLst>
          </p:cNvPr>
          <p:cNvSpPr txBox="1"/>
          <p:nvPr/>
        </p:nvSpPr>
        <p:spPr>
          <a:xfrm>
            <a:off x="3302260" y="4145402"/>
            <a:ext cx="1650364" cy="575310"/>
          </a:xfrm>
          <a:prstGeom prst="rect">
            <a:avLst/>
          </a:prstGeom>
        </p:spPr>
        <p:txBody>
          <a:bodyPr vert="horz" wrap="square" lIns="0" tIns="12700" rIns="0" bIns="0" rtlCol="0">
            <a:spAutoFit/>
          </a:bodyPr>
          <a:lstStyle/>
          <a:p>
            <a:pPr algn="ctr">
              <a:lnSpc>
                <a:spcPct val="100000"/>
              </a:lnSpc>
              <a:spcBef>
                <a:spcPts val="100"/>
              </a:spcBef>
            </a:pPr>
            <a:r>
              <a:rPr sz="1800" b="1" spc="-5" dirty="0">
                <a:solidFill>
                  <a:srgbClr val="FFFFFF"/>
                </a:solidFill>
                <a:latin typeface="Arial"/>
                <a:cs typeface="Arial"/>
              </a:rPr>
              <a:t>Customer</a:t>
            </a:r>
            <a:r>
              <a:rPr sz="1800" b="1" spc="-50" dirty="0">
                <a:solidFill>
                  <a:srgbClr val="FFFFFF"/>
                </a:solidFill>
                <a:latin typeface="Arial"/>
                <a:cs typeface="Arial"/>
              </a:rPr>
              <a:t> </a:t>
            </a:r>
            <a:r>
              <a:rPr sz="1800" b="1" spc="-5" dirty="0">
                <a:solidFill>
                  <a:srgbClr val="FFFFFF"/>
                </a:solidFill>
                <a:latin typeface="Arial"/>
                <a:cs typeface="Arial"/>
              </a:rPr>
              <a:t>Data</a:t>
            </a:r>
            <a:endParaRPr sz="1800">
              <a:latin typeface="Arial"/>
              <a:cs typeface="Arial"/>
            </a:endParaRPr>
          </a:p>
          <a:p>
            <a:pPr algn="ctr">
              <a:lnSpc>
                <a:spcPct val="100000"/>
              </a:lnSpc>
              <a:spcBef>
                <a:spcPts val="5"/>
              </a:spcBef>
            </a:pPr>
            <a:r>
              <a:rPr sz="1800" b="1" spc="-5" dirty="0">
                <a:solidFill>
                  <a:srgbClr val="FFFFFF"/>
                </a:solidFill>
                <a:latin typeface="Arial"/>
                <a:cs typeface="Arial"/>
              </a:rPr>
              <a:t>Management</a:t>
            </a:r>
            <a:endParaRPr sz="1800">
              <a:latin typeface="Arial"/>
              <a:cs typeface="Arial"/>
            </a:endParaRPr>
          </a:p>
        </p:txBody>
      </p:sp>
      <p:sp>
        <p:nvSpPr>
          <p:cNvPr id="27" name="object 25">
            <a:extLst>
              <a:ext uri="{FF2B5EF4-FFF2-40B4-BE49-F238E27FC236}">
                <a16:creationId xmlns:a16="http://schemas.microsoft.com/office/drawing/2014/main" id="{FFB32950-9CD8-0E4E-AC87-26541B6B4578}"/>
              </a:ext>
            </a:extLst>
          </p:cNvPr>
          <p:cNvSpPr/>
          <p:nvPr/>
        </p:nvSpPr>
        <p:spPr>
          <a:xfrm>
            <a:off x="5036826" y="3957874"/>
            <a:ext cx="1851660" cy="897890"/>
          </a:xfrm>
          <a:custGeom>
            <a:avLst/>
            <a:gdLst/>
            <a:ahLst/>
            <a:cxnLst/>
            <a:rect l="l" t="t" r="r" b="b"/>
            <a:pathLst>
              <a:path w="1851660" h="897889">
                <a:moveTo>
                  <a:pt x="0" y="897636"/>
                </a:moveTo>
                <a:lnTo>
                  <a:pt x="1851660" y="897636"/>
                </a:lnTo>
                <a:lnTo>
                  <a:pt x="185166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28" name="object 26">
            <a:extLst>
              <a:ext uri="{FF2B5EF4-FFF2-40B4-BE49-F238E27FC236}">
                <a16:creationId xmlns:a16="http://schemas.microsoft.com/office/drawing/2014/main" id="{9186D78A-28C1-344C-909B-8503FDC0D20F}"/>
              </a:ext>
            </a:extLst>
          </p:cNvPr>
          <p:cNvSpPr txBox="1"/>
          <p:nvPr/>
        </p:nvSpPr>
        <p:spPr>
          <a:xfrm>
            <a:off x="5311908" y="4145402"/>
            <a:ext cx="1292225" cy="300355"/>
          </a:xfrm>
          <a:prstGeom prst="rect">
            <a:avLst/>
          </a:prstGeom>
        </p:spPr>
        <p:txBody>
          <a:bodyPr vert="horz" wrap="square" lIns="0" tIns="12700" rIns="0" bIns="0" rtlCol="0">
            <a:spAutoFit/>
          </a:bodyPr>
          <a:lstStyle/>
          <a:p>
            <a:pPr marL="12700">
              <a:lnSpc>
                <a:spcPct val="100000"/>
              </a:lnSpc>
              <a:spcBef>
                <a:spcPts val="100"/>
              </a:spcBef>
            </a:pPr>
            <a:r>
              <a:rPr sz="1800" b="1" dirty="0">
                <a:solidFill>
                  <a:srgbClr val="FFFFFF"/>
                </a:solidFill>
                <a:latin typeface="Arial"/>
                <a:cs typeface="Arial"/>
              </a:rPr>
              <a:t>Single</a:t>
            </a:r>
            <a:r>
              <a:rPr sz="1800" b="1" spc="-90" dirty="0">
                <a:solidFill>
                  <a:srgbClr val="FFFFFF"/>
                </a:solidFill>
                <a:latin typeface="Arial"/>
                <a:cs typeface="Arial"/>
              </a:rPr>
              <a:t> </a:t>
            </a:r>
            <a:r>
              <a:rPr sz="1800" b="1" spc="-10" dirty="0">
                <a:solidFill>
                  <a:srgbClr val="FFFFFF"/>
                </a:solidFill>
                <a:latin typeface="Arial"/>
                <a:cs typeface="Arial"/>
              </a:rPr>
              <a:t>View</a:t>
            </a:r>
            <a:endParaRPr sz="1800">
              <a:latin typeface="Arial"/>
              <a:cs typeface="Arial"/>
            </a:endParaRPr>
          </a:p>
        </p:txBody>
      </p:sp>
      <p:sp>
        <p:nvSpPr>
          <p:cNvPr id="29" name="object 27">
            <a:extLst>
              <a:ext uri="{FF2B5EF4-FFF2-40B4-BE49-F238E27FC236}">
                <a16:creationId xmlns:a16="http://schemas.microsoft.com/office/drawing/2014/main" id="{890C19F4-6701-7E4D-88F5-D0554E154DE5}"/>
              </a:ext>
            </a:extLst>
          </p:cNvPr>
          <p:cNvSpPr/>
          <p:nvPr/>
        </p:nvSpPr>
        <p:spPr>
          <a:xfrm>
            <a:off x="6874770" y="3957874"/>
            <a:ext cx="1836420" cy="897890"/>
          </a:xfrm>
          <a:custGeom>
            <a:avLst/>
            <a:gdLst/>
            <a:ahLst/>
            <a:cxnLst/>
            <a:rect l="l" t="t" r="r" b="b"/>
            <a:pathLst>
              <a:path w="1836420" h="897889">
                <a:moveTo>
                  <a:pt x="0" y="897636"/>
                </a:moveTo>
                <a:lnTo>
                  <a:pt x="1836420" y="897636"/>
                </a:lnTo>
                <a:lnTo>
                  <a:pt x="1836420"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30" name="object 28">
            <a:extLst>
              <a:ext uri="{FF2B5EF4-FFF2-40B4-BE49-F238E27FC236}">
                <a16:creationId xmlns:a16="http://schemas.microsoft.com/office/drawing/2014/main" id="{F1342F97-3924-CC44-84C7-4CDDCEAA5A50}"/>
              </a:ext>
            </a:extLst>
          </p:cNvPr>
          <p:cNvSpPr txBox="1"/>
          <p:nvPr/>
        </p:nvSpPr>
        <p:spPr>
          <a:xfrm>
            <a:off x="7051934" y="4145402"/>
            <a:ext cx="1499870" cy="575310"/>
          </a:xfrm>
          <a:prstGeom prst="rect">
            <a:avLst/>
          </a:prstGeom>
        </p:spPr>
        <p:txBody>
          <a:bodyPr vert="horz" wrap="square" lIns="0" tIns="12700" rIns="0" bIns="0" rtlCol="0">
            <a:spAutoFit/>
          </a:bodyPr>
          <a:lstStyle/>
          <a:p>
            <a:pPr marL="3175" algn="ctr">
              <a:lnSpc>
                <a:spcPct val="100000"/>
              </a:lnSpc>
              <a:spcBef>
                <a:spcPts val="100"/>
              </a:spcBef>
            </a:pPr>
            <a:r>
              <a:rPr sz="1800" b="1" spc="-5" dirty="0">
                <a:solidFill>
                  <a:srgbClr val="FFFFFF"/>
                </a:solidFill>
                <a:latin typeface="Arial"/>
                <a:cs typeface="Arial"/>
              </a:rPr>
              <a:t>Social</a:t>
            </a:r>
            <a:r>
              <a:rPr sz="1800" b="1" spc="-25" dirty="0">
                <a:solidFill>
                  <a:srgbClr val="FFFFFF"/>
                </a:solidFill>
                <a:latin typeface="Arial"/>
                <a:cs typeface="Arial"/>
              </a:rPr>
              <a:t> </a:t>
            </a:r>
            <a:r>
              <a:rPr sz="1800" b="1" dirty="0">
                <a:solidFill>
                  <a:srgbClr val="FFFFFF"/>
                </a:solidFill>
                <a:latin typeface="Arial"/>
                <a:cs typeface="Arial"/>
              </a:rPr>
              <a:t>&amp;</a:t>
            </a:r>
            <a:endParaRPr sz="1800">
              <a:latin typeface="Arial"/>
              <a:cs typeface="Arial"/>
            </a:endParaRPr>
          </a:p>
          <a:p>
            <a:pPr algn="ctr">
              <a:lnSpc>
                <a:spcPct val="100000"/>
              </a:lnSpc>
              <a:spcBef>
                <a:spcPts val="5"/>
              </a:spcBef>
            </a:pPr>
            <a:r>
              <a:rPr sz="1800" b="1" spc="-5" dirty="0">
                <a:solidFill>
                  <a:srgbClr val="FFFFFF"/>
                </a:solidFill>
                <a:latin typeface="Arial"/>
                <a:cs typeface="Arial"/>
              </a:rPr>
              <a:t>Collaboration</a:t>
            </a:r>
            <a:endParaRPr sz="1800">
              <a:latin typeface="Arial"/>
              <a:cs typeface="Arial"/>
            </a:endParaRPr>
          </a:p>
        </p:txBody>
      </p:sp>
      <p:sp>
        <p:nvSpPr>
          <p:cNvPr id="31" name="object 29">
            <a:extLst>
              <a:ext uri="{FF2B5EF4-FFF2-40B4-BE49-F238E27FC236}">
                <a16:creationId xmlns:a16="http://schemas.microsoft.com/office/drawing/2014/main" id="{8B6FE4A6-82A5-6543-AF7D-87607F0B0B3B}"/>
              </a:ext>
            </a:extLst>
          </p:cNvPr>
          <p:cNvSpPr/>
          <p:nvPr/>
        </p:nvSpPr>
        <p:spPr>
          <a:xfrm>
            <a:off x="8711190" y="3957874"/>
            <a:ext cx="1851660" cy="897890"/>
          </a:xfrm>
          <a:custGeom>
            <a:avLst/>
            <a:gdLst/>
            <a:ahLst/>
            <a:cxnLst/>
            <a:rect l="l" t="t" r="r" b="b"/>
            <a:pathLst>
              <a:path w="1851659" h="897889">
                <a:moveTo>
                  <a:pt x="0" y="897636"/>
                </a:moveTo>
                <a:lnTo>
                  <a:pt x="1851659" y="897636"/>
                </a:lnTo>
                <a:lnTo>
                  <a:pt x="1851659" y="0"/>
                </a:lnTo>
                <a:lnTo>
                  <a:pt x="0" y="0"/>
                </a:lnTo>
                <a:lnTo>
                  <a:pt x="0" y="897636"/>
                </a:lnTo>
                <a:close/>
              </a:path>
            </a:pathLst>
          </a:custGeom>
          <a:solidFill>
            <a:schemeClr val="accent1">
              <a:lumMod val="75000"/>
            </a:schemeClr>
          </a:solidFill>
        </p:spPr>
        <p:txBody>
          <a:bodyPr wrap="square" lIns="0" tIns="0" rIns="0" bIns="0" rtlCol="0"/>
          <a:lstStyle/>
          <a:p>
            <a:endParaRPr/>
          </a:p>
        </p:txBody>
      </p:sp>
      <p:sp>
        <p:nvSpPr>
          <p:cNvPr id="32" name="object 30">
            <a:extLst>
              <a:ext uri="{FF2B5EF4-FFF2-40B4-BE49-F238E27FC236}">
                <a16:creationId xmlns:a16="http://schemas.microsoft.com/office/drawing/2014/main" id="{D3341EF7-C2D2-EA42-A7B3-DA74EA9FBFFD}"/>
              </a:ext>
            </a:extLst>
          </p:cNvPr>
          <p:cNvSpPr txBox="1"/>
          <p:nvPr/>
        </p:nvSpPr>
        <p:spPr>
          <a:xfrm>
            <a:off x="8924295" y="4145402"/>
            <a:ext cx="1421130" cy="575310"/>
          </a:xfrm>
          <a:prstGeom prst="rect">
            <a:avLst/>
          </a:prstGeom>
        </p:spPr>
        <p:txBody>
          <a:bodyPr vert="horz" wrap="square" lIns="0" tIns="12700" rIns="0" bIns="0" rtlCol="0">
            <a:spAutoFit/>
          </a:bodyPr>
          <a:lstStyle/>
          <a:p>
            <a:pPr marL="2540" algn="ctr">
              <a:lnSpc>
                <a:spcPct val="100000"/>
              </a:lnSpc>
              <a:spcBef>
                <a:spcPts val="100"/>
              </a:spcBef>
            </a:pPr>
            <a:r>
              <a:rPr sz="1800" b="1" spc="-5" dirty="0">
                <a:solidFill>
                  <a:srgbClr val="FFFFFF"/>
                </a:solidFill>
                <a:latin typeface="Arial"/>
                <a:cs typeface="Arial"/>
              </a:rPr>
              <a:t>Content</a:t>
            </a:r>
            <a:endParaRPr sz="1800">
              <a:latin typeface="Arial"/>
              <a:cs typeface="Arial"/>
            </a:endParaRPr>
          </a:p>
          <a:p>
            <a:pPr algn="ctr">
              <a:lnSpc>
                <a:spcPct val="100000"/>
              </a:lnSpc>
              <a:spcBef>
                <a:spcPts val="5"/>
              </a:spcBef>
            </a:pPr>
            <a:r>
              <a:rPr sz="1800" b="1" spc="-5" dirty="0">
                <a:solidFill>
                  <a:srgbClr val="FFFFFF"/>
                </a:solidFill>
                <a:latin typeface="Arial"/>
                <a:cs typeface="Arial"/>
              </a:rPr>
              <a:t>Manag</a:t>
            </a:r>
            <a:r>
              <a:rPr sz="1800" b="1" spc="-15" dirty="0">
                <a:solidFill>
                  <a:srgbClr val="FFFFFF"/>
                </a:solidFill>
                <a:latin typeface="Arial"/>
                <a:cs typeface="Arial"/>
              </a:rPr>
              <a:t>e</a:t>
            </a:r>
            <a:r>
              <a:rPr sz="1800" b="1" spc="-5" dirty="0">
                <a:solidFill>
                  <a:srgbClr val="FFFFFF"/>
                </a:solidFill>
                <a:latin typeface="Arial"/>
                <a:cs typeface="Arial"/>
              </a:rPr>
              <a:t>m</a:t>
            </a:r>
            <a:r>
              <a:rPr sz="1800" b="1" spc="-15" dirty="0">
                <a:solidFill>
                  <a:srgbClr val="FFFFFF"/>
                </a:solidFill>
                <a:latin typeface="Arial"/>
                <a:cs typeface="Arial"/>
              </a:rPr>
              <a:t>e</a:t>
            </a:r>
            <a:r>
              <a:rPr sz="1800" b="1" dirty="0">
                <a:solidFill>
                  <a:srgbClr val="FFFFFF"/>
                </a:solidFill>
                <a:latin typeface="Arial"/>
                <a:cs typeface="Arial"/>
              </a:rPr>
              <a:t>nt</a:t>
            </a:r>
            <a:endParaRPr sz="1800">
              <a:latin typeface="Arial"/>
              <a:cs typeface="Arial"/>
            </a:endParaRPr>
          </a:p>
        </p:txBody>
      </p:sp>
      <p:sp>
        <p:nvSpPr>
          <p:cNvPr id="33" name="object 31">
            <a:extLst>
              <a:ext uri="{FF2B5EF4-FFF2-40B4-BE49-F238E27FC236}">
                <a16:creationId xmlns:a16="http://schemas.microsoft.com/office/drawing/2014/main" id="{6D11EE16-127E-D140-ABB4-D701D9E539A2}"/>
              </a:ext>
            </a:extLst>
          </p:cNvPr>
          <p:cNvSpPr/>
          <p:nvPr/>
        </p:nvSpPr>
        <p:spPr>
          <a:xfrm>
            <a:off x="6874770" y="3957874"/>
            <a:ext cx="0" cy="2605405"/>
          </a:xfrm>
          <a:custGeom>
            <a:avLst/>
            <a:gdLst/>
            <a:ahLst/>
            <a:cxnLst/>
            <a:rect l="l" t="t" r="r" b="b"/>
            <a:pathLst>
              <a:path h="2605404">
                <a:moveTo>
                  <a:pt x="0" y="0"/>
                </a:moveTo>
                <a:lnTo>
                  <a:pt x="0" y="2605087"/>
                </a:lnTo>
              </a:path>
            </a:pathLst>
          </a:custGeom>
          <a:ln w="12192">
            <a:solidFill>
              <a:srgbClr val="C0C0C0"/>
            </a:solidFill>
          </a:ln>
        </p:spPr>
        <p:txBody>
          <a:bodyPr wrap="square" lIns="0" tIns="0" rIns="0" bIns="0" rtlCol="0"/>
          <a:lstStyle/>
          <a:p>
            <a:endParaRPr/>
          </a:p>
        </p:txBody>
      </p:sp>
      <p:sp>
        <p:nvSpPr>
          <p:cNvPr id="34" name="object 32">
            <a:extLst>
              <a:ext uri="{FF2B5EF4-FFF2-40B4-BE49-F238E27FC236}">
                <a16:creationId xmlns:a16="http://schemas.microsoft.com/office/drawing/2014/main" id="{6DA7F38D-EB2F-5642-AD2C-2A2256E40FA6}"/>
              </a:ext>
            </a:extLst>
          </p:cNvPr>
          <p:cNvSpPr/>
          <p:nvPr/>
        </p:nvSpPr>
        <p:spPr>
          <a:xfrm>
            <a:off x="8714238" y="3957874"/>
            <a:ext cx="0" cy="2605405"/>
          </a:xfrm>
          <a:custGeom>
            <a:avLst/>
            <a:gdLst/>
            <a:ahLst/>
            <a:cxnLst/>
            <a:rect l="l" t="t" r="r" b="b"/>
            <a:pathLst>
              <a:path h="2605404">
                <a:moveTo>
                  <a:pt x="0" y="0"/>
                </a:moveTo>
                <a:lnTo>
                  <a:pt x="0" y="2605087"/>
                </a:lnTo>
              </a:path>
            </a:pathLst>
          </a:custGeom>
          <a:ln w="12192">
            <a:solidFill>
              <a:srgbClr val="C0C0C0"/>
            </a:solidFill>
          </a:ln>
        </p:spPr>
        <p:txBody>
          <a:bodyPr wrap="square" lIns="0" tIns="0" rIns="0" bIns="0" rtlCol="0"/>
          <a:lstStyle/>
          <a:p>
            <a:endParaRPr/>
          </a:p>
        </p:txBody>
      </p:sp>
      <p:sp>
        <p:nvSpPr>
          <p:cNvPr id="35" name="object 33">
            <a:extLst>
              <a:ext uri="{FF2B5EF4-FFF2-40B4-BE49-F238E27FC236}">
                <a16:creationId xmlns:a16="http://schemas.microsoft.com/office/drawing/2014/main" id="{9C4A5D71-25A2-654F-A1DE-A65C0E729028}"/>
              </a:ext>
            </a:extLst>
          </p:cNvPr>
          <p:cNvSpPr/>
          <p:nvPr/>
        </p:nvSpPr>
        <p:spPr>
          <a:xfrm>
            <a:off x="5870477" y="2696002"/>
            <a:ext cx="691896" cy="211836"/>
          </a:xfrm>
          <a:prstGeom prst="rect">
            <a:avLst/>
          </a:prstGeom>
          <a:blipFill>
            <a:blip r:embed="rId3" cstate="print"/>
            <a:stretch>
              <a:fillRect/>
            </a:stretch>
          </a:blipFill>
        </p:spPr>
        <p:txBody>
          <a:bodyPr wrap="square" lIns="0" tIns="0" rIns="0" bIns="0" rtlCol="0"/>
          <a:lstStyle/>
          <a:p>
            <a:endParaRPr/>
          </a:p>
        </p:txBody>
      </p:sp>
      <p:sp>
        <p:nvSpPr>
          <p:cNvPr id="36" name="object 34">
            <a:extLst>
              <a:ext uri="{FF2B5EF4-FFF2-40B4-BE49-F238E27FC236}">
                <a16:creationId xmlns:a16="http://schemas.microsoft.com/office/drawing/2014/main" id="{4804C411-0084-8941-A9E7-A93952A77557}"/>
              </a:ext>
            </a:extLst>
          </p:cNvPr>
          <p:cNvSpPr/>
          <p:nvPr/>
        </p:nvSpPr>
        <p:spPr>
          <a:xfrm>
            <a:off x="9611766" y="2590592"/>
            <a:ext cx="452627" cy="452627"/>
          </a:xfrm>
          <a:prstGeom prst="rect">
            <a:avLst/>
          </a:prstGeom>
          <a:blipFill>
            <a:blip r:embed="rId4" cstate="print"/>
            <a:stretch>
              <a:fillRect/>
            </a:stretch>
          </a:blipFill>
        </p:spPr>
        <p:txBody>
          <a:bodyPr wrap="square" lIns="0" tIns="0" rIns="0" bIns="0" rtlCol="0"/>
          <a:lstStyle/>
          <a:p>
            <a:endParaRPr/>
          </a:p>
        </p:txBody>
      </p:sp>
      <p:sp>
        <p:nvSpPr>
          <p:cNvPr id="37" name="object 35">
            <a:extLst>
              <a:ext uri="{FF2B5EF4-FFF2-40B4-BE49-F238E27FC236}">
                <a16:creationId xmlns:a16="http://schemas.microsoft.com/office/drawing/2014/main" id="{097DBC8D-8A3C-EC44-BFE5-62BFE83F043C}"/>
              </a:ext>
            </a:extLst>
          </p:cNvPr>
          <p:cNvSpPr/>
          <p:nvPr/>
        </p:nvSpPr>
        <p:spPr>
          <a:xfrm>
            <a:off x="9148977" y="3045759"/>
            <a:ext cx="376427" cy="403860"/>
          </a:xfrm>
          <a:prstGeom prst="rect">
            <a:avLst/>
          </a:prstGeom>
          <a:blipFill>
            <a:blip r:embed="rId5" cstate="print"/>
            <a:stretch>
              <a:fillRect/>
            </a:stretch>
          </a:blipFill>
        </p:spPr>
        <p:txBody>
          <a:bodyPr wrap="square" lIns="0" tIns="0" rIns="0" bIns="0" rtlCol="0"/>
          <a:lstStyle/>
          <a:p>
            <a:endParaRPr/>
          </a:p>
        </p:txBody>
      </p:sp>
      <p:sp>
        <p:nvSpPr>
          <p:cNvPr id="38" name="object 36">
            <a:extLst>
              <a:ext uri="{FF2B5EF4-FFF2-40B4-BE49-F238E27FC236}">
                <a16:creationId xmlns:a16="http://schemas.microsoft.com/office/drawing/2014/main" id="{53BBD401-C62D-9545-90E3-23CAF1BF6DB3}"/>
              </a:ext>
            </a:extLst>
          </p:cNvPr>
          <p:cNvSpPr/>
          <p:nvPr/>
        </p:nvSpPr>
        <p:spPr>
          <a:xfrm>
            <a:off x="6182873" y="5145069"/>
            <a:ext cx="426720" cy="416051"/>
          </a:xfrm>
          <a:prstGeom prst="rect">
            <a:avLst/>
          </a:prstGeom>
          <a:blipFill>
            <a:blip r:embed="rId6" cstate="print"/>
            <a:stretch>
              <a:fillRect/>
            </a:stretch>
          </a:blipFill>
        </p:spPr>
        <p:txBody>
          <a:bodyPr wrap="square" lIns="0" tIns="0" rIns="0" bIns="0" rtlCol="0"/>
          <a:lstStyle/>
          <a:p>
            <a:endParaRPr/>
          </a:p>
        </p:txBody>
      </p:sp>
      <p:sp>
        <p:nvSpPr>
          <p:cNvPr id="39" name="object 37">
            <a:extLst>
              <a:ext uri="{FF2B5EF4-FFF2-40B4-BE49-F238E27FC236}">
                <a16:creationId xmlns:a16="http://schemas.microsoft.com/office/drawing/2014/main" id="{DC68102D-CC91-D443-B51A-376C31CF82CE}"/>
              </a:ext>
            </a:extLst>
          </p:cNvPr>
          <p:cNvSpPr/>
          <p:nvPr/>
        </p:nvSpPr>
        <p:spPr>
          <a:xfrm>
            <a:off x="5980182" y="5744001"/>
            <a:ext cx="688430" cy="311573"/>
          </a:xfrm>
          <a:prstGeom prst="rect">
            <a:avLst/>
          </a:prstGeom>
          <a:blipFill>
            <a:blip r:embed="rId7" cstate="print"/>
            <a:stretch>
              <a:fillRect/>
            </a:stretch>
          </a:blipFill>
        </p:spPr>
        <p:txBody>
          <a:bodyPr wrap="square" lIns="0" tIns="0" rIns="0" bIns="0" rtlCol="0"/>
          <a:lstStyle/>
          <a:p>
            <a:endParaRPr/>
          </a:p>
        </p:txBody>
      </p:sp>
      <p:sp>
        <p:nvSpPr>
          <p:cNvPr id="40" name="object 38">
            <a:extLst>
              <a:ext uri="{FF2B5EF4-FFF2-40B4-BE49-F238E27FC236}">
                <a16:creationId xmlns:a16="http://schemas.microsoft.com/office/drawing/2014/main" id="{807E744C-7BAD-BC4F-A860-09342AC11530}"/>
              </a:ext>
            </a:extLst>
          </p:cNvPr>
          <p:cNvSpPr/>
          <p:nvPr/>
        </p:nvSpPr>
        <p:spPr>
          <a:xfrm>
            <a:off x="5202732" y="5203652"/>
            <a:ext cx="709079" cy="167883"/>
          </a:xfrm>
          <a:prstGeom prst="rect">
            <a:avLst/>
          </a:prstGeom>
          <a:blipFill>
            <a:blip r:embed="rId8" cstate="print"/>
            <a:stretch>
              <a:fillRect/>
            </a:stretch>
          </a:blipFill>
        </p:spPr>
        <p:txBody>
          <a:bodyPr wrap="square" lIns="0" tIns="0" rIns="0" bIns="0" rtlCol="0"/>
          <a:lstStyle/>
          <a:p>
            <a:endParaRPr/>
          </a:p>
        </p:txBody>
      </p:sp>
      <p:sp>
        <p:nvSpPr>
          <p:cNvPr id="41" name="object 39">
            <a:extLst>
              <a:ext uri="{FF2B5EF4-FFF2-40B4-BE49-F238E27FC236}">
                <a16:creationId xmlns:a16="http://schemas.microsoft.com/office/drawing/2014/main" id="{AF4D1BDF-517B-0343-8949-9B5EB70DEE7F}"/>
              </a:ext>
            </a:extLst>
          </p:cNvPr>
          <p:cNvSpPr/>
          <p:nvPr/>
        </p:nvSpPr>
        <p:spPr>
          <a:xfrm>
            <a:off x="5356865" y="5670849"/>
            <a:ext cx="396239" cy="396240"/>
          </a:xfrm>
          <a:prstGeom prst="rect">
            <a:avLst/>
          </a:prstGeom>
          <a:blipFill>
            <a:blip r:embed="rId9" cstate="print"/>
            <a:stretch>
              <a:fillRect/>
            </a:stretch>
          </a:blipFill>
        </p:spPr>
        <p:txBody>
          <a:bodyPr wrap="square" lIns="0" tIns="0" rIns="0" bIns="0" rtlCol="0"/>
          <a:lstStyle/>
          <a:p>
            <a:endParaRPr/>
          </a:p>
        </p:txBody>
      </p:sp>
      <p:sp>
        <p:nvSpPr>
          <p:cNvPr id="42" name="object 40">
            <a:extLst>
              <a:ext uri="{FF2B5EF4-FFF2-40B4-BE49-F238E27FC236}">
                <a16:creationId xmlns:a16="http://schemas.microsoft.com/office/drawing/2014/main" id="{A7F84B6B-0AEC-5E46-BD03-EBD66D8A6700}"/>
              </a:ext>
            </a:extLst>
          </p:cNvPr>
          <p:cNvSpPr/>
          <p:nvPr/>
        </p:nvSpPr>
        <p:spPr>
          <a:xfrm>
            <a:off x="5590038" y="6178342"/>
            <a:ext cx="778763" cy="307847"/>
          </a:xfrm>
          <a:prstGeom prst="rect">
            <a:avLst/>
          </a:prstGeom>
          <a:blipFill>
            <a:blip r:embed="rId10" cstate="print"/>
            <a:stretch>
              <a:fillRect/>
            </a:stretch>
          </a:blipFill>
        </p:spPr>
        <p:txBody>
          <a:bodyPr wrap="square" lIns="0" tIns="0" rIns="0" bIns="0" rtlCol="0"/>
          <a:lstStyle/>
          <a:p>
            <a:endParaRPr/>
          </a:p>
        </p:txBody>
      </p:sp>
      <p:sp>
        <p:nvSpPr>
          <p:cNvPr id="43" name="object 41">
            <a:extLst>
              <a:ext uri="{FF2B5EF4-FFF2-40B4-BE49-F238E27FC236}">
                <a16:creationId xmlns:a16="http://schemas.microsoft.com/office/drawing/2014/main" id="{949DB77A-82F1-334A-B4EE-4F801BC41DCB}"/>
              </a:ext>
            </a:extLst>
          </p:cNvPr>
          <p:cNvSpPr/>
          <p:nvPr/>
        </p:nvSpPr>
        <p:spPr>
          <a:xfrm>
            <a:off x="3653033" y="6112810"/>
            <a:ext cx="941832" cy="190500"/>
          </a:xfrm>
          <a:prstGeom prst="rect">
            <a:avLst/>
          </a:prstGeom>
          <a:blipFill>
            <a:blip r:embed="rId11" cstate="print"/>
            <a:stretch>
              <a:fillRect/>
            </a:stretch>
          </a:blipFill>
        </p:spPr>
        <p:txBody>
          <a:bodyPr wrap="square" lIns="0" tIns="0" rIns="0" bIns="0" rtlCol="0"/>
          <a:lstStyle/>
          <a:p>
            <a:endParaRPr/>
          </a:p>
        </p:txBody>
      </p:sp>
      <p:sp>
        <p:nvSpPr>
          <p:cNvPr id="44" name="object 42">
            <a:extLst>
              <a:ext uri="{FF2B5EF4-FFF2-40B4-BE49-F238E27FC236}">
                <a16:creationId xmlns:a16="http://schemas.microsoft.com/office/drawing/2014/main" id="{36FE2732-928C-B64B-8506-D72F425767D2}"/>
              </a:ext>
            </a:extLst>
          </p:cNvPr>
          <p:cNvSpPr/>
          <p:nvPr/>
        </p:nvSpPr>
        <p:spPr>
          <a:xfrm>
            <a:off x="3486917" y="5230413"/>
            <a:ext cx="1144524" cy="204215"/>
          </a:xfrm>
          <a:prstGeom prst="rect">
            <a:avLst/>
          </a:prstGeom>
          <a:blipFill>
            <a:blip r:embed="rId12" cstate="print"/>
            <a:stretch>
              <a:fillRect/>
            </a:stretch>
          </a:blipFill>
        </p:spPr>
        <p:txBody>
          <a:bodyPr wrap="square" lIns="0" tIns="0" rIns="0" bIns="0" rtlCol="0"/>
          <a:lstStyle/>
          <a:p>
            <a:endParaRPr/>
          </a:p>
        </p:txBody>
      </p:sp>
      <p:sp>
        <p:nvSpPr>
          <p:cNvPr id="45" name="object 43">
            <a:extLst>
              <a:ext uri="{FF2B5EF4-FFF2-40B4-BE49-F238E27FC236}">
                <a16:creationId xmlns:a16="http://schemas.microsoft.com/office/drawing/2014/main" id="{C48A0A05-CF72-F144-8FF7-C1B9BA855CCD}"/>
              </a:ext>
            </a:extLst>
          </p:cNvPr>
          <p:cNvSpPr/>
          <p:nvPr/>
        </p:nvSpPr>
        <p:spPr>
          <a:xfrm>
            <a:off x="1948201" y="5993898"/>
            <a:ext cx="860087" cy="243839"/>
          </a:xfrm>
          <a:prstGeom prst="rect">
            <a:avLst/>
          </a:prstGeom>
          <a:blipFill>
            <a:blip r:embed="rId13" cstate="print"/>
            <a:stretch>
              <a:fillRect/>
            </a:stretch>
          </a:blipFill>
        </p:spPr>
        <p:txBody>
          <a:bodyPr wrap="square" lIns="0" tIns="0" rIns="0" bIns="0" rtlCol="0"/>
          <a:lstStyle/>
          <a:p>
            <a:endParaRPr/>
          </a:p>
        </p:txBody>
      </p:sp>
      <p:sp>
        <p:nvSpPr>
          <p:cNvPr id="46" name="object 44">
            <a:extLst>
              <a:ext uri="{FF2B5EF4-FFF2-40B4-BE49-F238E27FC236}">
                <a16:creationId xmlns:a16="http://schemas.microsoft.com/office/drawing/2014/main" id="{5C300D42-89E4-D943-80A4-D2A6E30108D3}"/>
              </a:ext>
            </a:extLst>
          </p:cNvPr>
          <p:cNvSpPr/>
          <p:nvPr/>
        </p:nvSpPr>
        <p:spPr>
          <a:xfrm>
            <a:off x="1778513" y="5496115"/>
            <a:ext cx="298704" cy="292607"/>
          </a:xfrm>
          <a:prstGeom prst="rect">
            <a:avLst/>
          </a:prstGeom>
          <a:blipFill>
            <a:blip r:embed="rId14" cstate="print"/>
            <a:stretch>
              <a:fillRect/>
            </a:stretch>
          </a:blipFill>
        </p:spPr>
        <p:txBody>
          <a:bodyPr wrap="square" lIns="0" tIns="0" rIns="0" bIns="0" rtlCol="0"/>
          <a:lstStyle/>
          <a:p>
            <a:endParaRPr/>
          </a:p>
        </p:txBody>
      </p:sp>
      <p:sp>
        <p:nvSpPr>
          <p:cNvPr id="47" name="object 45">
            <a:extLst>
              <a:ext uri="{FF2B5EF4-FFF2-40B4-BE49-F238E27FC236}">
                <a16:creationId xmlns:a16="http://schemas.microsoft.com/office/drawing/2014/main" id="{710ABE59-E3ED-DB40-A1F5-9A2BAC66C4A6}"/>
              </a:ext>
            </a:extLst>
          </p:cNvPr>
          <p:cNvSpPr/>
          <p:nvPr/>
        </p:nvSpPr>
        <p:spPr>
          <a:xfrm>
            <a:off x="2289053" y="5514402"/>
            <a:ext cx="589788" cy="268224"/>
          </a:xfrm>
          <a:prstGeom prst="rect">
            <a:avLst/>
          </a:prstGeom>
          <a:blipFill>
            <a:blip r:embed="rId15" cstate="print"/>
            <a:stretch>
              <a:fillRect/>
            </a:stretch>
          </a:blipFill>
        </p:spPr>
        <p:txBody>
          <a:bodyPr wrap="square" lIns="0" tIns="0" rIns="0" bIns="0" rtlCol="0"/>
          <a:lstStyle/>
          <a:p>
            <a:endParaRPr/>
          </a:p>
        </p:txBody>
      </p:sp>
      <p:sp>
        <p:nvSpPr>
          <p:cNvPr id="48" name="object 46">
            <a:extLst>
              <a:ext uri="{FF2B5EF4-FFF2-40B4-BE49-F238E27FC236}">
                <a16:creationId xmlns:a16="http://schemas.microsoft.com/office/drawing/2014/main" id="{E583CF00-9453-824E-B574-80C5A93CA944}"/>
              </a:ext>
            </a:extLst>
          </p:cNvPr>
          <p:cNvSpPr/>
          <p:nvPr/>
        </p:nvSpPr>
        <p:spPr>
          <a:xfrm>
            <a:off x="9099809" y="5064298"/>
            <a:ext cx="1150620" cy="219456"/>
          </a:xfrm>
          <a:prstGeom prst="rect">
            <a:avLst/>
          </a:prstGeom>
          <a:blipFill>
            <a:blip r:embed="rId16" cstate="print"/>
            <a:stretch>
              <a:fillRect/>
            </a:stretch>
          </a:blipFill>
        </p:spPr>
        <p:txBody>
          <a:bodyPr wrap="square" lIns="0" tIns="0" rIns="0" bIns="0" rtlCol="0"/>
          <a:lstStyle/>
          <a:p>
            <a:endParaRPr/>
          </a:p>
        </p:txBody>
      </p:sp>
      <p:sp>
        <p:nvSpPr>
          <p:cNvPr id="49" name="object 47">
            <a:extLst>
              <a:ext uri="{FF2B5EF4-FFF2-40B4-BE49-F238E27FC236}">
                <a16:creationId xmlns:a16="http://schemas.microsoft.com/office/drawing/2014/main" id="{722D74B6-83AD-9545-876A-C136C7FD036E}"/>
              </a:ext>
            </a:extLst>
          </p:cNvPr>
          <p:cNvSpPr/>
          <p:nvPr/>
        </p:nvSpPr>
        <p:spPr>
          <a:xfrm>
            <a:off x="8955030" y="5480349"/>
            <a:ext cx="414527" cy="316991"/>
          </a:xfrm>
          <a:prstGeom prst="rect">
            <a:avLst/>
          </a:prstGeom>
          <a:blipFill>
            <a:blip r:embed="rId17" cstate="print"/>
            <a:stretch>
              <a:fillRect/>
            </a:stretch>
          </a:blipFill>
        </p:spPr>
        <p:txBody>
          <a:bodyPr wrap="square" lIns="0" tIns="0" rIns="0" bIns="0" rtlCol="0"/>
          <a:lstStyle/>
          <a:p>
            <a:endParaRPr/>
          </a:p>
        </p:txBody>
      </p:sp>
      <p:sp>
        <p:nvSpPr>
          <p:cNvPr id="50" name="object 48">
            <a:extLst>
              <a:ext uri="{FF2B5EF4-FFF2-40B4-BE49-F238E27FC236}">
                <a16:creationId xmlns:a16="http://schemas.microsoft.com/office/drawing/2014/main" id="{CF689872-CA1A-A744-9F6B-74551634BFDA}"/>
              </a:ext>
            </a:extLst>
          </p:cNvPr>
          <p:cNvSpPr/>
          <p:nvPr/>
        </p:nvSpPr>
        <p:spPr>
          <a:xfrm>
            <a:off x="3410717" y="2907838"/>
            <a:ext cx="574548" cy="339851"/>
          </a:xfrm>
          <a:prstGeom prst="rect">
            <a:avLst/>
          </a:prstGeom>
          <a:blipFill>
            <a:blip r:embed="rId18" cstate="print"/>
            <a:stretch>
              <a:fillRect/>
            </a:stretch>
          </a:blipFill>
        </p:spPr>
        <p:txBody>
          <a:bodyPr wrap="square" lIns="0" tIns="0" rIns="0" bIns="0" rtlCol="0"/>
          <a:lstStyle/>
          <a:p>
            <a:endParaRPr/>
          </a:p>
        </p:txBody>
      </p:sp>
      <p:sp>
        <p:nvSpPr>
          <p:cNvPr id="51" name="object 49">
            <a:extLst>
              <a:ext uri="{FF2B5EF4-FFF2-40B4-BE49-F238E27FC236}">
                <a16:creationId xmlns:a16="http://schemas.microsoft.com/office/drawing/2014/main" id="{F2A81D34-AF26-9B4F-B6B3-D72490FBEF2D}"/>
              </a:ext>
            </a:extLst>
          </p:cNvPr>
          <p:cNvSpPr/>
          <p:nvPr/>
        </p:nvSpPr>
        <p:spPr>
          <a:xfrm>
            <a:off x="3653033" y="2473497"/>
            <a:ext cx="829056" cy="213360"/>
          </a:xfrm>
          <a:prstGeom prst="rect">
            <a:avLst/>
          </a:prstGeom>
          <a:blipFill>
            <a:blip r:embed="rId19" cstate="print"/>
            <a:stretch>
              <a:fillRect/>
            </a:stretch>
          </a:blipFill>
        </p:spPr>
        <p:txBody>
          <a:bodyPr wrap="square" lIns="0" tIns="0" rIns="0" bIns="0" rtlCol="0"/>
          <a:lstStyle/>
          <a:p>
            <a:endParaRPr/>
          </a:p>
        </p:txBody>
      </p:sp>
      <p:sp>
        <p:nvSpPr>
          <p:cNvPr id="52" name="object 50">
            <a:extLst>
              <a:ext uri="{FF2B5EF4-FFF2-40B4-BE49-F238E27FC236}">
                <a16:creationId xmlns:a16="http://schemas.microsoft.com/office/drawing/2014/main" id="{8B29E277-EF7B-7342-9E3C-306ACD92985F}"/>
              </a:ext>
            </a:extLst>
          </p:cNvPr>
          <p:cNvSpPr/>
          <p:nvPr/>
        </p:nvSpPr>
        <p:spPr>
          <a:xfrm>
            <a:off x="1941581" y="2485690"/>
            <a:ext cx="746760" cy="187451"/>
          </a:xfrm>
          <a:prstGeom prst="rect">
            <a:avLst/>
          </a:prstGeom>
          <a:blipFill>
            <a:blip r:embed="rId20" cstate="print"/>
            <a:stretch>
              <a:fillRect/>
            </a:stretch>
          </a:blipFill>
        </p:spPr>
        <p:txBody>
          <a:bodyPr wrap="square" lIns="0" tIns="0" rIns="0" bIns="0" rtlCol="0"/>
          <a:lstStyle/>
          <a:p>
            <a:endParaRPr/>
          </a:p>
        </p:txBody>
      </p:sp>
      <p:sp>
        <p:nvSpPr>
          <p:cNvPr id="53" name="object 51">
            <a:extLst>
              <a:ext uri="{FF2B5EF4-FFF2-40B4-BE49-F238E27FC236}">
                <a16:creationId xmlns:a16="http://schemas.microsoft.com/office/drawing/2014/main" id="{CDA5046C-E6B9-3B47-B8C2-A1890A7470FA}"/>
              </a:ext>
            </a:extLst>
          </p:cNvPr>
          <p:cNvSpPr/>
          <p:nvPr/>
        </p:nvSpPr>
        <p:spPr>
          <a:xfrm>
            <a:off x="1888241" y="3508293"/>
            <a:ext cx="803148" cy="140208"/>
          </a:xfrm>
          <a:prstGeom prst="rect">
            <a:avLst/>
          </a:prstGeom>
          <a:blipFill>
            <a:blip r:embed="rId21" cstate="print"/>
            <a:stretch>
              <a:fillRect/>
            </a:stretch>
          </a:blipFill>
        </p:spPr>
        <p:txBody>
          <a:bodyPr wrap="square" lIns="0" tIns="0" rIns="0" bIns="0" rtlCol="0"/>
          <a:lstStyle/>
          <a:p>
            <a:endParaRPr/>
          </a:p>
        </p:txBody>
      </p:sp>
      <p:sp>
        <p:nvSpPr>
          <p:cNvPr id="54" name="object 52">
            <a:extLst>
              <a:ext uri="{FF2B5EF4-FFF2-40B4-BE49-F238E27FC236}">
                <a16:creationId xmlns:a16="http://schemas.microsoft.com/office/drawing/2014/main" id="{D6C6BFB4-4DFF-8544-85E0-F7598A83CE02}"/>
              </a:ext>
            </a:extLst>
          </p:cNvPr>
          <p:cNvSpPr/>
          <p:nvPr/>
        </p:nvSpPr>
        <p:spPr>
          <a:xfrm>
            <a:off x="1620018" y="2932222"/>
            <a:ext cx="568451" cy="306324"/>
          </a:xfrm>
          <a:prstGeom prst="rect">
            <a:avLst/>
          </a:prstGeom>
          <a:blipFill>
            <a:blip r:embed="rId22" cstate="print"/>
            <a:stretch>
              <a:fillRect/>
            </a:stretch>
          </a:blipFill>
        </p:spPr>
        <p:txBody>
          <a:bodyPr wrap="square" lIns="0" tIns="0" rIns="0" bIns="0" rtlCol="0"/>
          <a:lstStyle/>
          <a:p>
            <a:endParaRPr/>
          </a:p>
        </p:txBody>
      </p:sp>
      <p:sp>
        <p:nvSpPr>
          <p:cNvPr id="55" name="object 53">
            <a:extLst>
              <a:ext uri="{FF2B5EF4-FFF2-40B4-BE49-F238E27FC236}">
                <a16:creationId xmlns:a16="http://schemas.microsoft.com/office/drawing/2014/main" id="{D48AE960-538E-3443-BB15-C4B720085481}"/>
              </a:ext>
            </a:extLst>
          </p:cNvPr>
          <p:cNvSpPr/>
          <p:nvPr/>
        </p:nvSpPr>
        <p:spPr>
          <a:xfrm>
            <a:off x="9802373" y="6009178"/>
            <a:ext cx="606551" cy="249936"/>
          </a:xfrm>
          <a:prstGeom prst="rect">
            <a:avLst/>
          </a:prstGeom>
          <a:blipFill>
            <a:blip r:embed="rId23" cstate="print"/>
            <a:stretch>
              <a:fillRect/>
            </a:stretch>
          </a:blipFill>
        </p:spPr>
        <p:txBody>
          <a:bodyPr wrap="square" lIns="0" tIns="0" rIns="0" bIns="0" rtlCol="0"/>
          <a:lstStyle/>
          <a:p>
            <a:endParaRPr/>
          </a:p>
        </p:txBody>
      </p:sp>
      <p:sp>
        <p:nvSpPr>
          <p:cNvPr id="56" name="object 54">
            <a:extLst>
              <a:ext uri="{FF2B5EF4-FFF2-40B4-BE49-F238E27FC236}">
                <a16:creationId xmlns:a16="http://schemas.microsoft.com/office/drawing/2014/main" id="{440DAE29-A7D9-1445-9808-A5AAE0B3E013}"/>
              </a:ext>
            </a:extLst>
          </p:cNvPr>
          <p:cNvSpPr/>
          <p:nvPr/>
        </p:nvSpPr>
        <p:spPr>
          <a:xfrm>
            <a:off x="8827014" y="5951266"/>
            <a:ext cx="900683" cy="284988"/>
          </a:xfrm>
          <a:prstGeom prst="rect">
            <a:avLst/>
          </a:prstGeom>
          <a:blipFill>
            <a:blip r:embed="rId24" cstate="print"/>
            <a:stretch>
              <a:fillRect/>
            </a:stretch>
          </a:blipFill>
        </p:spPr>
        <p:txBody>
          <a:bodyPr wrap="square" lIns="0" tIns="0" rIns="0" bIns="0" rtlCol="0"/>
          <a:lstStyle/>
          <a:p>
            <a:endParaRPr/>
          </a:p>
        </p:txBody>
      </p:sp>
      <p:sp>
        <p:nvSpPr>
          <p:cNvPr id="57" name="object 55">
            <a:extLst>
              <a:ext uri="{FF2B5EF4-FFF2-40B4-BE49-F238E27FC236}">
                <a16:creationId xmlns:a16="http://schemas.microsoft.com/office/drawing/2014/main" id="{BF7A70AD-E191-894E-8906-A14FAE863E7F}"/>
              </a:ext>
            </a:extLst>
          </p:cNvPr>
          <p:cNvSpPr/>
          <p:nvPr/>
        </p:nvSpPr>
        <p:spPr>
          <a:xfrm>
            <a:off x="9570726" y="5503210"/>
            <a:ext cx="804672" cy="240792"/>
          </a:xfrm>
          <a:prstGeom prst="rect">
            <a:avLst/>
          </a:prstGeom>
          <a:blipFill>
            <a:blip r:embed="rId25" cstate="print"/>
            <a:stretch>
              <a:fillRect/>
            </a:stretch>
          </a:blipFill>
        </p:spPr>
        <p:txBody>
          <a:bodyPr wrap="square" lIns="0" tIns="0" rIns="0" bIns="0" rtlCol="0"/>
          <a:lstStyle/>
          <a:p>
            <a:endParaRPr/>
          </a:p>
        </p:txBody>
      </p:sp>
      <p:sp>
        <p:nvSpPr>
          <p:cNvPr id="58" name="object 56">
            <a:extLst>
              <a:ext uri="{FF2B5EF4-FFF2-40B4-BE49-F238E27FC236}">
                <a16:creationId xmlns:a16="http://schemas.microsoft.com/office/drawing/2014/main" id="{E4711893-9372-DD43-9CF6-3A4E8BAE6D38}"/>
              </a:ext>
            </a:extLst>
          </p:cNvPr>
          <p:cNvSpPr/>
          <p:nvPr/>
        </p:nvSpPr>
        <p:spPr>
          <a:xfrm>
            <a:off x="7004309" y="5055154"/>
            <a:ext cx="603503" cy="437388"/>
          </a:xfrm>
          <a:prstGeom prst="rect">
            <a:avLst/>
          </a:prstGeom>
          <a:blipFill>
            <a:blip r:embed="rId26" cstate="print"/>
            <a:stretch>
              <a:fillRect/>
            </a:stretch>
          </a:blipFill>
        </p:spPr>
        <p:txBody>
          <a:bodyPr wrap="square" lIns="0" tIns="0" rIns="0" bIns="0" rtlCol="0"/>
          <a:lstStyle/>
          <a:p>
            <a:endParaRPr/>
          </a:p>
        </p:txBody>
      </p:sp>
      <p:sp>
        <p:nvSpPr>
          <p:cNvPr id="59" name="object 57">
            <a:extLst>
              <a:ext uri="{FF2B5EF4-FFF2-40B4-BE49-F238E27FC236}">
                <a16:creationId xmlns:a16="http://schemas.microsoft.com/office/drawing/2014/main" id="{D108A97F-F586-2540-9B1B-DBEA7B912A08}"/>
              </a:ext>
            </a:extLst>
          </p:cNvPr>
          <p:cNvSpPr/>
          <p:nvPr/>
        </p:nvSpPr>
        <p:spPr>
          <a:xfrm>
            <a:off x="7310633" y="5704155"/>
            <a:ext cx="875839" cy="246380"/>
          </a:xfrm>
          <a:prstGeom prst="rect">
            <a:avLst/>
          </a:prstGeom>
          <a:blipFill>
            <a:blip r:embed="rId27" cstate="print"/>
            <a:stretch>
              <a:fillRect/>
            </a:stretch>
          </a:blipFill>
        </p:spPr>
        <p:txBody>
          <a:bodyPr wrap="square" lIns="0" tIns="0" rIns="0" bIns="0" rtlCol="0"/>
          <a:lstStyle/>
          <a:p>
            <a:endParaRPr/>
          </a:p>
        </p:txBody>
      </p:sp>
      <p:sp>
        <p:nvSpPr>
          <p:cNvPr id="60" name="object 58">
            <a:extLst>
              <a:ext uri="{FF2B5EF4-FFF2-40B4-BE49-F238E27FC236}">
                <a16:creationId xmlns:a16="http://schemas.microsoft.com/office/drawing/2014/main" id="{12E1B39B-A108-FD4E-B13C-94AF61F02ED2}"/>
              </a:ext>
            </a:extLst>
          </p:cNvPr>
          <p:cNvSpPr/>
          <p:nvPr/>
        </p:nvSpPr>
        <p:spPr>
          <a:xfrm>
            <a:off x="7752594" y="5125257"/>
            <a:ext cx="794003" cy="316121"/>
          </a:xfrm>
          <a:prstGeom prst="rect">
            <a:avLst/>
          </a:prstGeom>
          <a:blipFill>
            <a:blip r:embed="rId28" cstate="print"/>
            <a:stretch>
              <a:fillRect/>
            </a:stretch>
          </a:blipFill>
        </p:spPr>
        <p:txBody>
          <a:bodyPr wrap="square" lIns="0" tIns="0" rIns="0" bIns="0" rtlCol="0"/>
          <a:lstStyle/>
          <a:p>
            <a:endParaRPr/>
          </a:p>
        </p:txBody>
      </p:sp>
      <p:sp>
        <p:nvSpPr>
          <p:cNvPr id="61" name="object 59">
            <a:extLst>
              <a:ext uri="{FF2B5EF4-FFF2-40B4-BE49-F238E27FC236}">
                <a16:creationId xmlns:a16="http://schemas.microsoft.com/office/drawing/2014/main" id="{F3B85BF6-C781-0647-A9B5-91C3F8795E10}"/>
              </a:ext>
            </a:extLst>
          </p:cNvPr>
          <p:cNvSpPr/>
          <p:nvPr/>
        </p:nvSpPr>
        <p:spPr>
          <a:xfrm>
            <a:off x="1860809" y="5100874"/>
            <a:ext cx="932020" cy="306324"/>
          </a:xfrm>
          <a:prstGeom prst="rect">
            <a:avLst/>
          </a:prstGeom>
          <a:blipFill>
            <a:blip r:embed="rId29" cstate="print"/>
            <a:stretch>
              <a:fillRect/>
            </a:stretch>
          </a:blipFill>
        </p:spPr>
        <p:txBody>
          <a:bodyPr wrap="square" lIns="0" tIns="0" rIns="0" bIns="0" rtlCol="0"/>
          <a:lstStyle/>
          <a:p>
            <a:endParaRPr/>
          </a:p>
        </p:txBody>
      </p:sp>
      <p:sp>
        <p:nvSpPr>
          <p:cNvPr id="62" name="object 60">
            <a:extLst>
              <a:ext uri="{FF2B5EF4-FFF2-40B4-BE49-F238E27FC236}">
                <a16:creationId xmlns:a16="http://schemas.microsoft.com/office/drawing/2014/main" id="{AAA165D1-8330-C147-B624-CEC7431F96F1}"/>
              </a:ext>
            </a:extLst>
          </p:cNvPr>
          <p:cNvSpPr/>
          <p:nvPr/>
        </p:nvSpPr>
        <p:spPr>
          <a:xfrm>
            <a:off x="2378969" y="2881929"/>
            <a:ext cx="621637" cy="419100"/>
          </a:xfrm>
          <a:prstGeom prst="rect">
            <a:avLst/>
          </a:prstGeom>
          <a:blipFill>
            <a:blip r:embed="rId30" cstate="print"/>
            <a:stretch>
              <a:fillRect/>
            </a:stretch>
          </a:blipFill>
        </p:spPr>
        <p:txBody>
          <a:bodyPr wrap="square" lIns="0" tIns="0" rIns="0" bIns="0" rtlCol="0"/>
          <a:lstStyle/>
          <a:p>
            <a:endParaRPr/>
          </a:p>
        </p:txBody>
      </p:sp>
      <p:sp>
        <p:nvSpPr>
          <p:cNvPr id="63" name="object 61">
            <a:extLst>
              <a:ext uri="{FF2B5EF4-FFF2-40B4-BE49-F238E27FC236}">
                <a16:creationId xmlns:a16="http://schemas.microsoft.com/office/drawing/2014/main" id="{D8DE67EF-48A4-864F-A424-718F7F50DA19}"/>
              </a:ext>
            </a:extLst>
          </p:cNvPr>
          <p:cNvSpPr/>
          <p:nvPr/>
        </p:nvSpPr>
        <p:spPr>
          <a:xfrm>
            <a:off x="5415953" y="3108133"/>
            <a:ext cx="540512" cy="236437"/>
          </a:xfrm>
          <a:prstGeom prst="rect">
            <a:avLst/>
          </a:prstGeom>
          <a:blipFill>
            <a:blip r:embed="rId31" cstate="print"/>
            <a:stretch>
              <a:fillRect/>
            </a:stretch>
          </a:blipFill>
        </p:spPr>
        <p:txBody>
          <a:bodyPr wrap="square" lIns="0" tIns="0" rIns="0" bIns="0" rtlCol="0"/>
          <a:lstStyle/>
          <a:p>
            <a:endParaRPr/>
          </a:p>
        </p:txBody>
      </p:sp>
      <p:sp>
        <p:nvSpPr>
          <p:cNvPr id="65" name="object 63">
            <a:extLst>
              <a:ext uri="{FF2B5EF4-FFF2-40B4-BE49-F238E27FC236}">
                <a16:creationId xmlns:a16="http://schemas.microsoft.com/office/drawing/2014/main" id="{D39D491B-2429-2040-8BB2-BA53C3452839}"/>
              </a:ext>
            </a:extLst>
          </p:cNvPr>
          <p:cNvSpPr/>
          <p:nvPr/>
        </p:nvSpPr>
        <p:spPr>
          <a:xfrm>
            <a:off x="4320545" y="2872785"/>
            <a:ext cx="352044" cy="353567"/>
          </a:xfrm>
          <a:prstGeom prst="rect">
            <a:avLst/>
          </a:prstGeom>
          <a:blipFill>
            <a:blip r:embed="rId32" cstate="print"/>
            <a:stretch>
              <a:fillRect/>
            </a:stretch>
          </a:blipFill>
        </p:spPr>
        <p:txBody>
          <a:bodyPr wrap="square" lIns="0" tIns="0" rIns="0" bIns="0" rtlCol="0"/>
          <a:lstStyle/>
          <a:p>
            <a:endParaRPr/>
          </a:p>
        </p:txBody>
      </p:sp>
      <p:sp>
        <p:nvSpPr>
          <p:cNvPr id="66" name="object 64">
            <a:extLst>
              <a:ext uri="{FF2B5EF4-FFF2-40B4-BE49-F238E27FC236}">
                <a16:creationId xmlns:a16="http://schemas.microsoft.com/office/drawing/2014/main" id="{5BBCBB65-DFFA-0947-963A-6B52934515D9}"/>
              </a:ext>
            </a:extLst>
          </p:cNvPr>
          <p:cNvSpPr/>
          <p:nvPr/>
        </p:nvSpPr>
        <p:spPr>
          <a:xfrm>
            <a:off x="3741426" y="3454954"/>
            <a:ext cx="783336" cy="234696"/>
          </a:xfrm>
          <a:prstGeom prst="rect">
            <a:avLst/>
          </a:prstGeom>
          <a:blipFill>
            <a:blip r:embed="rId33" cstate="print"/>
            <a:stretch>
              <a:fillRect/>
            </a:stretch>
          </a:blipFill>
        </p:spPr>
        <p:txBody>
          <a:bodyPr wrap="square" lIns="0" tIns="0" rIns="0" bIns="0" rtlCol="0"/>
          <a:lstStyle/>
          <a:p>
            <a:endParaRPr/>
          </a:p>
        </p:txBody>
      </p:sp>
      <p:sp>
        <p:nvSpPr>
          <p:cNvPr id="67" name="object 65">
            <a:extLst>
              <a:ext uri="{FF2B5EF4-FFF2-40B4-BE49-F238E27FC236}">
                <a16:creationId xmlns:a16="http://schemas.microsoft.com/office/drawing/2014/main" id="{DB11722E-E284-0046-A383-9740A27D64F5}"/>
              </a:ext>
            </a:extLst>
          </p:cNvPr>
          <p:cNvSpPr/>
          <p:nvPr/>
        </p:nvSpPr>
        <p:spPr>
          <a:xfrm>
            <a:off x="7004309" y="3121152"/>
            <a:ext cx="777240" cy="307848"/>
          </a:xfrm>
          <a:prstGeom prst="rect">
            <a:avLst/>
          </a:prstGeom>
          <a:blipFill>
            <a:blip r:embed="rId10" cstate="print"/>
            <a:stretch>
              <a:fillRect/>
            </a:stretch>
          </a:blipFill>
        </p:spPr>
        <p:txBody>
          <a:bodyPr wrap="square" lIns="0" tIns="0" rIns="0" bIns="0" rtlCol="0"/>
          <a:lstStyle/>
          <a:p>
            <a:endParaRPr/>
          </a:p>
        </p:txBody>
      </p:sp>
      <p:sp>
        <p:nvSpPr>
          <p:cNvPr id="68" name="object 66">
            <a:extLst>
              <a:ext uri="{FF2B5EF4-FFF2-40B4-BE49-F238E27FC236}">
                <a16:creationId xmlns:a16="http://schemas.microsoft.com/office/drawing/2014/main" id="{EE5F460F-624B-4B45-A08C-A88E17D79C65}"/>
              </a:ext>
            </a:extLst>
          </p:cNvPr>
          <p:cNvSpPr/>
          <p:nvPr/>
        </p:nvSpPr>
        <p:spPr>
          <a:xfrm>
            <a:off x="7281678" y="6178342"/>
            <a:ext cx="941831" cy="190500"/>
          </a:xfrm>
          <a:prstGeom prst="rect">
            <a:avLst/>
          </a:prstGeom>
          <a:blipFill>
            <a:blip r:embed="rId11" cstate="print"/>
            <a:stretch>
              <a:fillRect/>
            </a:stretch>
          </a:blipFill>
        </p:spPr>
        <p:txBody>
          <a:bodyPr wrap="square" lIns="0" tIns="0" rIns="0" bIns="0" rtlCol="0"/>
          <a:lstStyle/>
          <a:p>
            <a:endParaRPr/>
          </a:p>
        </p:txBody>
      </p:sp>
      <p:sp>
        <p:nvSpPr>
          <p:cNvPr id="74" name="object 72">
            <a:extLst>
              <a:ext uri="{FF2B5EF4-FFF2-40B4-BE49-F238E27FC236}">
                <a16:creationId xmlns:a16="http://schemas.microsoft.com/office/drawing/2014/main" id="{BBFDE6EF-C0E1-8549-81AE-92CDEBAEC815}"/>
              </a:ext>
            </a:extLst>
          </p:cNvPr>
          <p:cNvSpPr/>
          <p:nvPr/>
        </p:nvSpPr>
        <p:spPr>
          <a:xfrm>
            <a:off x="3305561" y="5715045"/>
            <a:ext cx="711707" cy="153924"/>
          </a:xfrm>
          <a:prstGeom prst="rect">
            <a:avLst/>
          </a:prstGeom>
          <a:blipFill>
            <a:blip r:embed="rId34" cstate="print"/>
            <a:stretch>
              <a:fillRect/>
            </a:stretch>
          </a:blipFill>
        </p:spPr>
        <p:txBody>
          <a:bodyPr wrap="square" lIns="0" tIns="0" rIns="0" bIns="0" rtlCol="0"/>
          <a:lstStyle/>
          <a:p>
            <a:endParaRPr/>
          </a:p>
        </p:txBody>
      </p:sp>
      <p:sp>
        <p:nvSpPr>
          <p:cNvPr id="75" name="object 73">
            <a:extLst>
              <a:ext uri="{FF2B5EF4-FFF2-40B4-BE49-F238E27FC236}">
                <a16:creationId xmlns:a16="http://schemas.microsoft.com/office/drawing/2014/main" id="{67E16C32-16EE-994D-BAFE-B0A8D07BB3CC}"/>
              </a:ext>
            </a:extLst>
          </p:cNvPr>
          <p:cNvSpPr/>
          <p:nvPr/>
        </p:nvSpPr>
        <p:spPr>
          <a:xfrm>
            <a:off x="7603433" y="2677776"/>
            <a:ext cx="847344" cy="220979"/>
          </a:xfrm>
          <a:prstGeom prst="rect">
            <a:avLst/>
          </a:prstGeom>
          <a:blipFill>
            <a:blip r:embed="rId35"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592703633"/>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Highly Transactional Applications</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Building search engines</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Slicing of data in unplanned ways that require joins or full scans</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Nano-second latency writing</a:t>
            </a:r>
          </a:p>
          <a:p>
            <a:pPr marL="342900" indent="-342900">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Not great for?</a:t>
            </a:r>
          </a:p>
        </p:txBody>
      </p:sp>
    </p:spTree>
    <p:extLst>
      <p:ext uri="{BB962C8B-B14F-4D97-AF65-F5344CB8AC3E}">
        <p14:creationId xmlns:p14="http://schemas.microsoft.com/office/powerpoint/2010/main" val="210950528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B7A09D1-6F05-A24E-94DE-B6A3BBF3C0FD}"/>
              </a:ext>
            </a:extLst>
          </p:cNvPr>
          <p:cNvSpPr>
            <a:spLocks noGrp="1"/>
          </p:cNvSpPr>
          <p:nvPr>
            <p:ph type="body" sz="quarter" idx="1"/>
          </p:nvPr>
        </p:nvSpPr>
        <p:spPr>
          <a:xfrm>
            <a:off x="4362241" y="2798840"/>
            <a:ext cx="3467519" cy="1260319"/>
          </a:xfrm>
        </p:spPr>
        <p:txBody>
          <a:bodyPr>
            <a:normAutofit/>
          </a:bodyPr>
          <a:lstStyle/>
          <a:p>
            <a:r>
              <a:rPr lang="en-US" sz="4400" dirty="0">
                <a:latin typeface="Arial" panose="020B0604020202020204" pitchFamily="34" charset="0"/>
                <a:cs typeface="Arial" panose="020B0604020202020204" pitchFamily="34" charset="0"/>
              </a:rPr>
              <a:t>Let’s</a:t>
            </a:r>
            <a:r>
              <a:rPr lang="en-US" sz="4000" dirty="0">
                <a:latin typeface="Arial" panose="020B0604020202020204" pitchFamily="34" charset="0"/>
                <a:cs typeface="Arial" panose="020B0604020202020204" pitchFamily="34" charset="0"/>
              </a:rPr>
              <a:t> dive in!</a:t>
            </a:r>
          </a:p>
        </p:txBody>
      </p:sp>
      <p:sp>
        <p:nvSpPr>
          <p:cNvPr id="3" name="object 3">
            <a:extLst>
              <a:ext uri="{FF2B5EF4-FFF2-40B4-BE49-F238E27FC236}">
                <a16:creationId xmlns:a16="http://schemas.microsoft.com/office/drawing/2014/main" id="{58D7E385-9F23-D24E-9F22-7204C56788F3}"/>
              </a:ext>
            </a:extLst>
          </p:cNvPr>
          <p:cNvSpPr/>
          <p:nvPr/>
        </p:nvSpPr>
        <p:spPr>
          <a:xfrm>
            <a:off x="10255034" y="4900500"/>
            <a:ext cx="1466850" cy="1466850"/>
          </a:xfrm>
          <a:prstGeom prst="rect">
            <a:avLst/>
          </a:prstGeom>
          <a:blipFill>
            <a:blip r:embed="rId2"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2677170842"/>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55600" indent="-342900">
              <a:lnSpc>
                <a:spcPct val="100000"/>
              </a:lnSpc>
              <a:spcBef>
                <a:spcPts val="100"/>
              </a:spcBef>
              <a:buFont typeface="Arial" panose="020B0604020202020204" pitchFamily="34" charset="0"/>
              <a:buChar char="•"/>
              <a:tabLst>
                <a:tab pos="185420" algn="l"/>
              </a:tabLst>
            </a:pPr>
            <a:r>
              <a:rPr lang="en-US" spc="-5" dirty="0">
                <a:solidFill>
                  <a:schemeClr val="tx1"/>
                </a:solidFill>
                <a:latin typeface="Arial" panose="020B0604020202020204" pitchFamily="34" charset="0"/>
                <a:cs typeface="Arial" panose="020B0604020202020204" pitchFamily="34" charset="0"/>
              </a:rPr>
              <a:t>Made </a:t>
            </a:r>
            <a:r>
              <a:rPr lang="en-US" dirty="0">
                <a:solidFill>
                  <a:schemeClr val="tx1"/>
                </a:solidFill>
                <a:latin typeface="Arial" panose="020B0604020202020204" pitchFamily="34" charset="0"/>
                <a:cs typeface="Arial" panose="020B0604020202020204" pitchFamily="34" charset="0"/>
              </a:rPr>
              <a:t>up of </a:t>
            </a:r>
            <a:r>
              <a:rPr lang="en-US" spc="-5" dirty="0">
                <a:solidFill>
                  <a:schemeClr val="tx1"/>
                </a:solidFill>
                <a:latin typeface="Arial" panose="020B0604020202020204" pitchFamily="34" charset="0"/>
                <a:cs typeface="Arial" panose="020B0604020202020204" pitchFamily="34" charset="0"/>
              </a:rPr>
              <a:t>Multiple</a:t>
            </a:r>
            <a:r>
              <a:rPr lang="en-US" spc="-10" dirty="0">
                <a:solidFill>
                  <a:schemeClr val="tx1"/>
                </a:solidFill>
                <a:latin typeface="Arial" panose="020B0604020202020204" pitchFamily="34" charset="0"/>
                <a:cs typeface="Arial" panose="020B0604020202020204" pitchFamily="34" charset="0"/>
              </a:rPr>
              <a:t> </a:t>
            </a:r>
            <a:r>
              <a:rPr lang="en-US" spc="-5" dirty="0">
                <a:solidFill>
                  <a:schemeClr val="accent1">
                    <a:lumMod val="50000"/>
                  </a:schemeClr>
                </a:solidFill>
                <a:latin typeface="Arial" panose="020B0604020202020204" pitchFamily="34" charset="0"/>
                <a:cs typeface="Arial" panose="020B0604020202020204" pitchFamily="34" charset="0"/>
              </a:rPr>
              <a:t>Collections</a:t>
            </a:r>
            <a:r>
              <a:rPr lang="en-US" spc="-5" dirty="0">
                <a:solidFill>
                  <a:schemeClr val="tx1"/>
                </a:solidFill>
                <a:latin typeface="Arial" panose="020B0604020202020204" pitchFamily="34" charset="0"/>
                <a:cs typeface="Arial" panose="020B0604020202020204" pitchFamily="34" charset="0"/>
              </a:rPr>
              <a:t>.</a:t>
            </a:r>
          </a:p>
          <a:p>
            <a:pPr marL="355600" indent="-342900">
              <a:lnSpc>
                <a:spcPct val="100000"/>
              </a:lnSpc>
              <a:spcBef>
                <a:spcPts val="100"/>
              </a:spcBef>
              <a:buFont typeface="Arial" panose="020B0604020202020204" pitchFamily="34" charset="0"/>
              <a:buChar char="•"/>
              <a:tabLst>
                <a:tab pos="185420" algn="l"/>
              </a:tabLst>
            </a:pPr>
            <a:r>
              <a:rPr lang="en-US" dirty="0">
                <a:solidFill>
                  <a:schemeClr val="tx1"/>
                </a:solidFill>
                <a:latin typeface="Arial" panose="020B0604020202020204" pitchFamily="34" charset="0"/>
                <a:cs typeface="Arial" panose="020B0604020202020204" pitchFamily="34" charset="0"/>
              </a:rPr>
              <a:t>Created </a:t>
            </a:r>
            <a:r>
              <a:rPr lang="en-US" spc="-5" dirty="0">
                <a:solidFill>
                  <a:schemeClr val="accent1">
                    <a:lumMod val="50000"/>
                  </a:schemeClr>
                </a:solidFill>
                <a:latin typeface="Arial" panose="020B0604020202020204" pitchFamily="34" charset="0"/>
                <a:cs typeface="Arial" panose="020B0604020202020204" pitchFamily="34" charset="0"/>
              </a:rPr>
              <a:t>on-the-fly</a:t>
            </a:r>
            <a:r>
              <a:rPr lang="en-US" spc="-5" dirty="0">
                <a:solidFill>
                  <a:schemeClr val="tx1"/>
                </a:solidFill>
                <a:latin typeface="Arial" panose="020B0604020202020204" pitchFamily="34" charset="0"/>
                <a:cs typeface="Arial" panose="020B0604020202020204" pitchFamily="34" charset="0"/>
              </a:rPr>
              <a:t> when </a:t>
            </a:r>
            <a:r>
              <a:rPr lang="en-US" dirty="0">
                <a:solidFill>
                  <a:schemeClr val="tx1"/>
                </a:solidFill>
                <a:latin typeface="Arial" panose="020B0604020202020204" pitchFamily="34" charset="0"/>
                <a:cs typeface="Arial" panose="020B0604020202020204" pitchFamily="34" charset="0"/>
              </a:rPr>
              <a:t>referenced </a:t>
            </a:r>
            <a:r>
              <a:rPr lang="en-US" spc="-5" dirty="0">
                <a:solidFill>
                  <a:schemeClr val="tx1"/>
                </a:solidFill>
                <a:latin typeface="Arial" panose="020B0604020202020204" pitchFamily="34" charset="0"/>
                <a:cs typeface="Arial" panose="020B0604020202020204" pitchFamily="34" charset="0"/>
              </a:rPr>
              <a:t>for the first</a:t>
            </a:r>
            <a:r>
              <a:rPr lang="en-US" spc="-50" dirty="0">
                <a:solidFill>
                  <a:schemeClr val="tx1"/>
                </a:solidFill>
                <a:latin typeface="Arial" panose="020B0604020202020204" pitchFamily="34" charset="0"/>
                <a:cs typeface="Arial" panose="020B0604020202020204" pitchFamily="34" charset="0"/>
              </a:rPr>
              <a:t> </a:t>
            </a:r>
            <a:r>
              <a:rPr lang="en-US" dirty="0">
                <a:solidFill>
                  <a:schemeClr val="tx1"/>
                </a:solidFill>
                <a:latin typeface="Arial" panose="020B0604020202020204" pitchFamily="34" charset="0"/>
                <a:cs typeface="Arial" panose="020B0604020202020204" pitchFamily="34" charset="0"/>
              </a:rPr>
              <a:t>time.</a:t>
            </a:r>
          </a:p>
        </p:txBody>
      </p:sp>
      <p:sp>
        <p:nvSpPr>
          <p:cNvPr id="6" name="Text Placeholder 3">
            <a:extLst>
              <a:ext uri="{FF2B5EF4-FFF2-40B4-BE49-F238E27FC236}">
                <a16:creationId xmlns:a16="http://schemas.microsoft.com/office/drawing/2014/main" id="{FBE78B65-410C-7C4E-BD8B-86EA30ED1BFE}"/>
              </a:ext>
            </a:extLst>
          </p:cNvPr>
          <p:cNvSpPr txBox="1">
            <a:spLocks/>
          </p:cNvSpPr>
          <p:nvPr/>
        </p:nvSpPr>
        <p:spPr>
          <a:xfrm>
            <a:off x="1706034" y="518385"/>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When I say</a:t>
            </a:r>
          </a:p>
          <a:p>
            <a:pPr algn="ctr" hangingPunct="1"/>
            <a:r>
              <a:rPr lang="en-US" sz="3600" dirty="0">
                <a:latin typeface="Arial" panose="020B0604020202020204" pitchFamily="34" charset="0"/>
                <a:cs typeface="Arial" panose="020B0604020202020204" pitchFamily="34" charset="0"/>
              </a:rPr>
              <a:t>Database</a:t>
            </a:r>
          </a:p>
        </p:txBody>
      </p:sp>
      <p:sp>
        <p:nvSpPr>
          <p:cNvPr id="7" name="Text Placeholder 3">
            <a:extLst>
              <a:ext uri="{FF2B5EF4-FFF2-40B4-BE49-F238E27FC236}">
                <a16:creationId xmlns:a16="http://schemas.microsoft.com/office/drawing/2014/main" id="{54C9E770-E647-574F-8AAB-D944775496FF}"/>
              </a:ext>
            </a:extLst>
          </p:cNvPr>
          <p:cNvSpPr txBox="1">
            <a:spLocks/>
          </p:cNvSpPr>
          <p:nvPr/>
        </p:nvSpPr>
        <p:spPr>
          <a:xfrm>
            <a:off x="6220882" y="513558"/>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Think of</a:t>
            </a:r>
          </a:p>
          <a:p>
            <a:pPr algn="ctr" hangingPunct="1"/>
            <a:r>
              <a:rPr lang="en-US" sz="3600" dirty="0">
                <a:latin typeface="Arial" panose="020B0604020202020204" pitchFamily="34" charset="0"/>
                <a:cs typeface="Arial" panose="020B0604020202020204" pitchFamily="34" charset="0"/>
              </a:rPr>
              <a:t>Database</a:t>
            </a:r>
          </a:p>
        </p:txBody>
      </p:sp>
      <p:sp>
        <p:nvSpPr>
          <p:cNvPr id="8" name="object 3">
            <a:extLst>
              <a:ext uri="{FF2B5EF4-FFF2-40B4-BE49-F238E27FC236}">
                <a16:creationId xmlns:a16="http://schemas.microsoft.com/office/drawing/2014/main" id="{3C6B5A11-A151-7E4B-8620-DE931A720F77}"/>
              </a:ext>
            </a:extLst>
          </p:cNvPr>
          <p:cNvSpPr/>
          <p:nvPr/>
        </p:nvSpPr>
        <p:spPr>
          <a:xfrm>
            <a:off x="4629150" y="297503"/>
            <a:ext cx="1466850" cy="1466850"/>
          </a:xfrm>
          <a:prstGeom prst="rect">
            <a:avLst/>
          </a:prstGeom>
          <a:blipFill>
            <a:blip r:embed="rId2" cstate="print"/>
            <a:stretch>
              <a:fillRect/>
            </a:stretch>
          </a:blipFill>
        </p:spPr>
        <p:txBody>
          <a:bodyPr wrap="square" lIns="0" tIns="0" rIns="0" bIns="0" rtlCol="0"/>
          <a:lstStyle/>
          <a:p>
            <a:endParaRPr dirty="0"/>
          </a:p>
        </p:txBody>
      </p:sp>
      <p:sp>
        <p:nvSpPr>
          <p:cNvPr id="25" name="Text Placeholder 1">
            <a:extLst>
              <a:ext uri="{FF2B5EF4-FFF2-40B4-BE49-F238E27FC236}">
                <a16:creationId xmlns:a16="http://schemas.microsoft.com/office/drawing/2014/main" id="{0AD66F00-A310-B142-A4A7-2929B5137382}"/>
              </a:ext>
            </a:extLst>
          </p:cNvPr>
          <p:cNvSpPr txBox="1">
            <a:spLocks/>
          </p:cNvSpPr>
          <p:nvPr/>
        </p:nvSpPr>
        <p:spPr>
          <a:xfrm>
            <a:off x="3066040" y="3259232"/>
            <a:ext cx="250444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Database</a:t>
            </a:r>
          </a:p>
        </p:txBody>
      </p:sp>
      <p:sp>
        <p:nvSpPr>
          <p:cNvPr id="28" name="Text Placeholder 1">
            <a:extLst>
              <a:ext uri="{FF2B5EF4-FFF2-40B4-BE49-F238E27FC236}">
                <a16:creationId xmlns:a16="http://schemas.microsoft.com/office/drawing/2014/main" id="{297C1722-DB9F-A848-9583-E26EDAD80CD7}"/>
              </a:ext>
            </a:extLst>
          </p:cNvPr>
          <p:cNvSpPr txBox="1">
            <a:spLocks/>
          </p:cNvSpPr>
          <p:nvPr/>
        </p:nvSpPr>
        <p:spPr>
          <a:xfrm>
            <a:off x="5570480" y="3259232"/>
            <a:ext cx="6211616"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Shop</a:t>
            </a:r>
          </a:p>
        </p:txBody>
      </p:sp>
    </p:spTree>
    <p:extLst>
      <p:ext uri="{BB962C8B-B14F-4D97-AF65-F5344CB8AC3E}">
        <p14:creationId xmlns:p14="http://schemas.microsoft.com/office/powerpoint/2010/main" val="4257996713"/>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67030" indent="-342900">
              <a:lnSpc>
                <a:spcPct val="100000"/>
              </a:lnSpc>
              <a:spcBef>
                <a:spcPts val="100"/>
              </a:spcBef>
              <a:buFont typeface="Arial" panose="020B0604020202020204" pitchFamily="34" charset="0"/>
              <a:buChar char="•"/>
              <a:tabLst>
                <a:tab pos="197485" algn="l"/>
              </a:tabLst>
            </a:pPr>
            <a:r>
              <a:rPr lang="en-US" spc="-5" dirty="0">
                <a:solidFill>
                  <a:schemeClr val="tx1"/>
                </a:solidFill>
                <a:latin typeface="Arial" panose="020B0604020202020204" pitchFamily="34" charset="0"/>
                <a:cs typeface="Arial" panose="020B0604020202020204" pitchFamily="34" charset="0"/>
              </a:rPr>
              <a:t>Schema-less and contains </a:t>
            </a:r>
            <a:r>
              <a:rPr lang="en-US" spc="-5" dirty="0">
                <a:solidFill>
                  <a:schemeClr val="accent1">
                    <a:lumMod val="50000"/>
                  </a:schemeClr>
                </a:solidFill>
                <a:latin typeface="Arial" panose="020B0604020202020204" pitchFamily="34" charset="0"/>
                <a:cs typeface="Arial" panose="020B0604020202020204" pitchFamily="34" charset="0"/>
              </a:rPr>
              <a:t>Documents</a:t>
            </a:r>
            <a:r>
              <a:rPr lang="en-US" spc="-5" dirty="0">
                <a:solidFill>
                  <a:schemeClr val="tx1"/>
                </a:solidFill>
                <a:latin typeface="Arial" panose="020B0604020202020204" pitchFamily="34" charset="0"/>
                <a:cs typeface="Arial" panose="020B0604020202020204" pitchFamily="34" charset="0"/>
              </a:rPr>
              <a:t>.</a:t>
            </a:r>
          </a:p>
          <a:p>
            <a:pPr marL="367030" indent="-342900">
              <a:lnSpc>
                <a:spcPct val="100000"/>
              </a:lnSpc>
              <a:spcBef>
                <a:spcPts val="100"/>
              </a:spcBef>
              <a:buFont typeface="Arial" panose="020B0604020202020204" pitchFamily="34" charset="0"/>
              <a:buChar char="•"/>
              <a:tabLst>
                <a:tab pos="197485" algn="l"/>
              </a:tabLst>
            </a:pPr>
            <a:r>
              <a:rPr lang="en-US" spc="-5" dirty="0">
                <a:solidFill>
                  <a:schemeClr val="accent1">
                    <a:lumMod val="50000"/>
                  </a:schemeClr>
                </a:solidFill>
                <a:latin typeface="Arial" panose="020B0604020202020204" pitchFamily="34" charset="0"/>
                <a:cs typeface="Arial" panose="020B0604020202020204" pitchFamily="34" charset="0"/>
              </a:rPr>
              <a:t>Indexable</a:t>
            </a:r>
            <a:r>
              <a:rPr lang="en-US" spc="-5" dirty="0">
                <a:solidFill>
                  <a:schemeClr val="tx1"/>
                </a:solidFill>
                <a:latin typeface="Arial" panose="020B0604020202020204" pitchFamily="34" charset="0"/>
                <a:cs typeface="Arial" panose="020B0604020202020204" pitchFamily="34" charset="0"/>
              </a:rPr>
              <a:t> </a:t>
            </a:r>
            <a:r>
              <a:rPr lang="en-US" dirty="0">
                <a:solidFill>
                  <a:schemeClr val="tx1"/>
                </a:solidFill>
                <a:latin typeface="Arial" panose="020B0604020202020204" pitchFamily="34" charset="0"/>
                <a:cs typeface="Arial" panose="020B0604020202020204" pitchFamily="34" charset="0"/>
              </a:rPr>
              <a:t>by </a:t>
            </a:r>
            <a:r>
              <a:rPr lang="en-US" spc="-5" dirty="0">
                <a:solidFill>
                  <a:schemeClr val="tx1"/>
                </a:solidFill>
                <a:latin typeface="Arial" panose="020B0604020202020204" pitchFamily="34" charset="0"/>
                <a:cs typeface="Arial" panose="020B0604020202020204" pitchFamily="34" charset="0"/>
              </a:rPr>
              <a:t>one/more</a:t>
            </a:r>
            <a:r>
              <a:rPr lang="en-US" spc="-10" dirty="0">
                <a:solidFill>
                  <a:schemeClr val="tx1"/>
                </a:solidFill>
                <a:latin typeface="Arial" panose="020B0604020202020204" pitchFamily="34" charset="0"/>
                <a:cs typeface="Arial" panose="020B0604020202020204" pitchFamily="34" charset="0"/>
              </a:rPr>
              <a:t> </a:t>
            </a:r>
            <a:r>
              <a:rPr lang="en-US" spc="-5" dirty="0">
                <a:solidFill>
                  <a:schemeClr val="tx1"/>
                </a:solidFill>
                <a:latin typeface="Arial" panose="020B0604020202020204" pitchFamily="34" charset="0"/>
                <a:cs typeface="Arial" panose="020B0604020202020204" pitchFamily="34" charset="0"/>
              </a:rPr>
              <a:t>keys.</a:t>
            </a:r>
          </a:p>
          <a:p>
            <a:pPr marL="367030" indent="-342900">
              <a:lnSpc>
                <a:spcPct val="100000"/>
              </a:lnSpc>
              <a:spcBef>
                <a:spcPts val="100"/>
              </a:spcBef>
              <a:buFont typeface="Arial" panose="020B0604020202020204" pitchFamily="34" charset="0"/>
              <a:buChar char="•"/>
              <a:tabLst>
                <a:tab pos="197485" algn="l"/>
              </a:tabLst>
            </a:pPr>
            <a:r>
              <a:rPr lang="en-US" dirty="0">
                <a:solidFill>
                  <a:schemeClr val="tx1"/>
                </a:solidFill>
                <a:latin typeface="Arial" panose="020B0604020202020204" pitchFamily="34" charset="0"/>
                <a:cs typeface="Arial" panose="020B0604020202020204" pitchFamily="34" charset="0"/>
              </a:rPr>
              <a:t>Created </a:t>
            </a:r>
            <a:r>
              <a:rPr lang="en-US" spc="-5" dirty="0">
                <a:solidFill>
                  <a:schemeClr val="accent1">
                    <a:lumMod val="50000"/>
                  </a:schemeClr>
                </a:solidFill>
                <a:latin typeface="Arial" panose="020B0604020202020204" pitchFamily="34" charset="0"/>
                <a:cs typeface="Arial" panose="020B0604020202020204" pitchFamily="34" charset="0"/>
              </a:rPr>
              <a:t>on-the-fly</a:t>
            </a:r>
            <a:r>
              <a:rPr lang="en-US" spc="-5" dirty="0">
                <a:solidFill>
                  <a:schemeClr val="tx1"/>
                </a:solidFill>
                <a:latin typeface="Arial" panose="020B0604020202020204" pitchFamily="34" charset="0"/>
                <a:cs typeface="Arial" panose="020B0604020202020204" pitchFamily="34" charset="0"/>
              </a:rPr>
              <a:t> when </a:t>
            </a:r>
            <a:r>
              <a:rPr lang="en-US" dirty="0">
                <a:solidFill>
                  <a:schemeClr val="tx1"/>
                </a:solidFill>
                <a:latin typeface="Arial" panose="020B0604020202020204" pitchFamily="34" charset="0"/>
                <a:cs typeface="Arial" panose="020B0604020202020204" pitchFamily="34" charset="0"/>
              </a:rPr>
              <a:t>referenced </a:t>
            </a:r>
            <a:r>
              <a:rPr lang="en-US" spc="-5" dirty="0">
                <a:solidFill>
                  <a:schemeClr val="tx1"/>
                </a:solidFill>
                <a:latin typeface="Arial" panose="020B0604020202020204" pitchFamily="34" charset="0"/>
                <a:cs typeface="Arial" panose="020B0604020202020204" pitchFamily="34" charset="0"/>
              </a:rPr>
              <a:t>for the first</a:t>
            </a:r>
            <a:r>
              <a:rPr lang="en-US" spc="-40" dirty="0">
                <a:solidFill>
                  <a:schemeClr val="tx1"/>
                </a:solidFill>
                <a:latin typeface="Arial" panose="020B0604020202020204" pitchFamily="34" charset="0"/>
                <a:cs typeface="Arial" panose="020B0604020202020204" pitchFamily="34" charset="0"/>
              </a:rPr>
              <a:t> </a:t>
            </a:r>
            <a:r>
              <a:rPr lang="en-US" dirty="0">
                <a:solidFill>
                  <a:schemeClr val="tx1"/>
                </a:solidFill>
                <a:latin typeface="Arial" panose="020B0604020202020204" pitchFamily="34" charset="0"/>
                <a:cs typeface="Arial" panose="020B0604020202020204" pitchFamily="34" charset="0"/>
              </a:rPr>
              <a:t>time.</a:t>
            </a:r>
          </a:p>
          <a:p>
            <a:pPr marL="367030" indent="-342900">
              <a:lnSpc>
                <a:spcPct val="100000"/>
              </a:lnSpc>
              <a:spcBef>
                <a:spcPts val="100"/>
              </a:spcBef>
              <a:buFont typeface="Arial" panose="020B0604020202020204" pitchFamily="34" charset="0"/>
              <a:buChar char="•"/>
              <a:tabLst>
                <a:tab pos="197485" algn="l"/>
              </a:tabLst>
            </a:pPr>
            <a:r>
              <a:rPr lang="en-US" spc="-5" dirty="0">
                <a:solidFill>
                  <a:schemeClr val="accent1">
                    <a:lumMod val="50000"/>
                  </a:schemeClr>
                </a:solidFill>
                <a:latin typeface="Arial" panose="020B0604020202020204" pitchFamily="34" charset="0"/>
                <a:cs typeface="Arial" panose="020B0604020202020204" pitchFamily="34" charset="0"/>
              </a:rPr>
              <a:t>Capped Collections</a:t>
            </a:r>
            <a:r>
              <a:rPr lang="en-US" spc="-5" dirty="0">
                <a:solidFill>
                  <a:schemeClr val="tx1"/>
                </a:solidFill>
                <a:latin typeface="Arial" panose="020B0604020202020204" pitchFamily="34" charset="0"/>
                <a:cs typeface="Arial" panose="020B0604020202020204" pitchFamily="34" charset="0"/>
              </a:rPr>
              <a:t>: </a:t>
            </a:r>
            <a:r>
              <a:rPr lang="en-US" dirty="0">
                <a:solidFill>
                  <a:schemeClr val="tx1"/>
                </a:solidFill>
                <a:latin typeface="Arial" panose="020B0604020202020204" pitchFamily="34" charset="0"/>
                <a:cs typeface="Arial" panose="020B0604020202020204" pitchFamily="34" charset="0"/>
              </a:rPr>
              <a:t>Fixed </a:t>
            </a:r>
            <a:r>
              <a:rPr lang="en-US" spc="-5" dirty="0">
                <a:solidFill>
                  <a:schemeClr val="tx1"/>
                </a:solidFill>
                <a:latin typeface="Arial" panose="020B0604020202020204" pitchFamily="34" charset="0"/>
                <a:cs typeface="Arial" panose="020B0604020202020204" pitchFamily="34" charset="0"/>
              </a:rPr>
              <a:t>size, older records </a:t>
            </a:r>
            <a:r>
              <a:rPr lang="en-US" dirty="0">
                <a:solidFill>
                  <a:schemeClr val="tx1"/>
                </a:solidFill>
                <a:latin typeface="Arial" panose="020B0604020202020204" pitchFamily="34" charset="0"/>
                <a:cs typeface="Arial" panose="020B0604020202020204" pitchFamily="34" charset="0"/>
              </a:rPr>
              <a:t>get </a:t>
            </a:r>
            <a:r>
              <a:rPr lang="en-US" spc="-5" dirty="0">
                <a:solidFill>
                  <a:schemeClr val="tx1"/>
                </a:solidFill>
                <a:latin typeface="Arial" panose="020B0604020202020204" pitchFamily="34" charset="0"/>
                <a:cs typeface="Arial" panose="020B0604020202020204" pitchFamily="34" charset="0"/>
              </a:rPr>
              <a:t>dropped </a:t>
            </a:r>
            <a:r>
              <a:rPr lang="en-US" dirty="0">
                <a:solidFill>
                  <a:schemeClr val="tx1"/>
                </a:solidFill>
                <a:latin typeface="Arial" panose="020B0604020202020204" pitchFamily="34" charset="0"/>
                <a:cs typeface="Arial" panose="020B0604020202020204" pitchFamily="34" charset="0"/>
              </a:rPr>
              <a:t>after </a:t>
            </a:r>
            <a:r>
              <a:rPr lang="en-US" spc="-5" dirty="0">
                <a:solidFill>
                  <a:schemeClr val="tx1"/>
                </a:solidFill>
                <a:latin typeface="Arial" panose="020B0604020202020204" pitchFamily="34" charset="0"/>
                <a:cs typeface="Arial" panose="020B0604020202020204" pitchFamily="34" charset="0"/>
              </a:rPr>
              <a:t>reaching the</a:t>
            </a:r>
            <a:r>
              <a:rPr lang="en-US" spc="5" dirty="0">
                <a:solidFill>
                  <a:schemeClr val="tx1"/>
                </a:solidFill>
                <a:latin typeface="Arial" panose="020B0604020202020204" pitchFamily="34" charset="0"/>
                <a:cs typeface="Arial" panose="020B0604020202020204" pitchFamily="34" charset="0"/>
              </a:rPr>
              <a:t> </a:t>
            </a:r>
            <a:r>
              <a:rPr lang="en-US" spc="-5" dirty="0">
                <a:solidFill>
                  <a:schemeClr val="tx1"/>
                </a:solidFill>
                <a:latin typeface="Arial" panose="020B0604020202020204" pitchFamily="34" charset="0"/>
                <a:cs typeface="Arial" panose="020B0604020202020204" pitchFamily="34" charset="0"/>
              </a:rPr>
              <a:t>limit.</a:t>
            </a:r>
          </a:p>
        </p:txBody>
      </p:sp>
      <p:sp>
        <p:nvSpPr>
          <p:cNvPr id="6" name="Text Placeholder 3">
            <a:extLst>
              <a:ext uri="{FF2B5EF4-FFF2-40B4-BE49-F238E27FC236}">
                <a16:creationId xmlns:a16="http://schemas.microsoft.com/office/drawing/2014/main" id="{FBE78B65-410C-7C4E-BD8B-86EA30ED1BFE}"/>
              </a:ext>
            </a:extLst>
          </p:cNvPr>
          <p:cNvSpPr txBox="1">
            <a:spLocks/>
          </p:cNvSpPr>
          <p:nvPr/>
        </p:nvSpPr>
        <p:spPr>
          <a:xfrm>
            <a:off x="1706034" y="518385"/>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When I say</a:t>
            </a:r>
          </a:p>
          <a:p>
            <a:pPr algn="ctr" hangingPunct="1"/>
            <a:r>
              <a:rPr lang="en-US" sz="3600" dirty="0">
                <a:latin typeface="Arial" panose="020B0604020202020204" pitchFamily="34" charset="0"/>
                <a:cs typeface="Arial" panose="020B0604020202020204" pitchFamily="34" charset="0"/>
              </a:rPr>
              <a:t>Collection</a:t>
            </a:r>
          </a:p>
        </p:txBody>
      </p:sp>
      <p:sp>
        <p:nvSpPr>
          <p:cNvPr id="7" name="Text Placeholder 3">
            <a:extLst>
              <a:ext uri="{FF2B5EF4-FFF2-40B4-BE49-F238E27FC236}">
                <a16:creationId xmlns:a16="http://schemas.microsoft.com/office/drawing/2014/main" id="{54C9E770-E647-574F-8AAB-D944775496FF}"/>
              </a:ext>
            </a:extLst>
          </p:cNvPr>
          <p:cNvSpPr txBox="1">
            <a:spLocks/>
          </p:cNvSpPr>
          <p:nvPr/>
        </p:nvSpPr>
        <p:spPr>
          <a:xfrm>
            <a:off x="6220882" y="513558"/>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Think of</a:t>
            </a:r>
          </a:p>
          <a:p>
            <a:pPr algn="ctr" hangingPunct="1"/>
            <a:r>
              <a:rPr lang="en-US" sz="3600" dirty="0">
                <a:latin typeface="Arial" panose="020B0604020202020204" pitchFamily="34" charset="0"/>
                <a:cs typeface="Arial" panose="020B0604020202020204" pitchFamily="34" charset="0"/>
              </a:rPr>
              <a:t>Table</a:t>
            </a:r>
          </a:p>
        </p:txBody>
      </p:sp>
      <p:sp>
        <p:nvSpPr>
          <p:cNvPr id="8" name="object 3">
            <a:extLst>
              <a:ext uri="{FF2B5EF4-FFF2-40B4-BE49-F238E27FC236}">
                <a16:creationId xmlns:a16="http://schemas.microsoft.com/office/drawing/2014/main" id="{3C6B5A11-A151-7E4B-8620-DE931A720F77}"/>
              </a:ext>
            </a:extLst>
          </p:cNvPr>
          <p:cNvSpPr/>
          <p:nvPr/>
        </p:nvSpPr>
        <p:spPr>
          <a:xfrm>
            <a:off x="4629150" y="297503"/>
            <a:ext cx="1466850" cy="1466850"/>
          </a:xfrm>
          <a:prstGeom prst="rect">
            <a:avLst/>
          </a:prstGeom>
          <a:blipFill>
            <a:blip r:embed="rId2" cstate="print"/>
            <a:stretch>
              <a:fillRect/>
            </a:stretch>
          </a:blipFill>
        </p:spPr>
        <p:txBody>
          <a:bodyPr wrap="square" lIns="0" tIns="0" rIns="0" bIns="0" rtlCol="0"/>
          <a:lstStyle/>
          <a:p>
            <a:endParaRPr dirty="0"/>
          </a:p>
        </p:txBody>
      </p:sp>
      <p:sp>
        <p:nvSpPr>
          <p:cNvPr id="10" name="Text Placeholder 1">
            <a:extLst>
              <a:ext uri="{FF2B5EF4-FFF2-40B4-BE49-F238E27FC236}">
                <a16:creationId xmlns:a16="http://schemas.microsoft.com/office/drawing/2014/main" id="{7699471D-8480-AD48-80A8-DAD8AACADFBD}"/>
              </a:ext>
            </a:extLst>
          </p:cNvPr>
          <p:cNvSpPr txBox="1">
            <a:spLocks/>
          </p:cNvSpPr>
          <p:nvPr/>
        </p:nvSpPr>
        <p:spPr>
          <a:xfrm>
            <a:off x="2978193" y="3973935"/>
            <a:ext cx="250444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Database</a:t>
            </a:r>
          </a:p>
        </p:txBody>
      </p:sp>
      <p:sp>
        <p:nvSpPr>
          <p:cNvPr id="11" name="Text Placeholder 1">
            <a:extLst>
              <a:ext uri="{FF2B5EF4-FFF2-40B4-BE49-F238E27FC236}">
                <a16:creationId xmlns:a16="http://schemas.microsoft.com/office/drawing/2014/main" id="{F9D28766-4C64-1441-B9D3-1B2AF302B8D1}"/>
              </a:ext>
            </a:extLst>
          </p:cNvPr>
          <p:cNvSpPr txBox="1">
            <a:spLocks/>
          </p:cNvSpPr>
          <p:nvPr/>
        </p:nvSpPr>
        <p:spPr>
          <a:xfrm>
            <a:off x="2978193" y="4893590"/>
            <a:ext cx="250444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Collection</a:t>
            </a:r>
          </a:p>
        </p:txBody>
      </p:sp>
      <p:sp>
        <p:nvSpPr>
          <p:cNvPr id="13" name="Text Placeholder 1">
            <a:extLst>
              <a:ext uri="{FF2B5EF4-FFF2-40B4-BE49-F238E27FC236}">
                <a16:creationId xmlns:a16="http://schemas.microsoft.com/office/drawing/2014/main" id="{388DE061-BE8D-CC4A-85E2-E4B46921787C}"/>
              </a:ext>
            </a:extLst>
          </p:cNvPr>
          <p:cNvSpPr txBox="1">
            <a:spLocks/>
          </p:cNvSpPr>
          <p:nvPr/>
        </p:nvSpPr>
        <p:spPr>
          <a:xfrm>
            <a:off x="5482633" y="3973935"/>
            <a:ext cx="6211616"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Shop</a:t>
            </a:r>
          </a:p>
        </p:txBody>
      </p:sp>
      <p:sp>
        <p:nvSpPr>
          <p:cNvPr id="14" name="Text Placeholder 1">
            <a:extLst>
              <a:ext uri="{FF2B5EF4-FFF2-40B4-BE49-F238E27FC236}">
                <a16:creationId xmlns:a16="http://schemas.microsoft.com/office/drawing/2014/main" id="{5006F607-E1BA-4F43-B9B0-DE7E3B57E6C0}"/>
              </a:ext>
            </a:extLst>
          </p:cNvPr>
          <p:cNvSpPr txBox="1">
            <a:spLocks/>
          </p:cNvSpPr>
          <p:nvPr/>
        </p:nvSpPr>
        <p:spPr>
          <a:xfrm>
            <a:off x="5482633" y="4893589"/>
            <a:ext cx="6211616"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2800" dirty="0">
                <a:solidFill>
                  <a:schemeClr val="accent1">
                    <a:lumMod val="50000"/>
                  </a:schemeClr>
                </a:solidFill>
                <a:latin typeface="Arial" panose="020B0604020202020204" pitchFamily="34" charset="0"/>
                <a:cs typeface="Arial" panose="020B0604020202020204" pitchFamily="34" charset="0"/>
              </a:rPr>
              <a:t>		User 		Product</a:t>
            </a:r>
          </a:p>
        </p:txBody>
      </p:sp>
      <p:cxnSp>
        <p:nvCxnSpPr>
          <p:cNvPr id="16" name="Straight Connector 15">
            <a:extLst>
              <a:ext uri="{FF2B5EF4-FFF2-40B4-BE49-F238E27FC236}">
                <a16:creationId xmlns:a16="http://schemas.microsoft.com/office/drawing/2014/main" id="{01202958-1EDC-E74E-BDFE-1186B333C5B0}"/>
              </a:ext>
            </a:extLst>
          </p:cNvPr>
          <p:cNvCxnSpPr>
            <a:stCxn id="13" idx="2"/>
          </p:cNvCxnSpPr>
          <p:nvPr/>
        </p:nvCxnSpPr>
        <p:spPr>
          <a:xfrm flipH="1">
            <a:off x="7752869" y="4464427"/>
            <a:ext cx="835572" cy="429162"/>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cxnSp>
        <p:nvCxnSpPr>
          <p:cNvPr id="18" name="Straight Connector 17">
            <a:extLst>
              <a:ext uri="{FF2B5EF4-FFF2-40B4-BE49-F238E27FC236}">
                <a16:creationId xmlns:a16="http://schemas.microsoft.com/office/drawing/2014/main" id="{14971A5E-1909-DE48-8DD0-009B6B0610E8}"/>
              </a:ext>
            </a:extLst>
          </p:cNvPr>
          <p:cNvCxnSpPr>
            <a:stCxn id="13" idx="2"/>
          </p:cNvCxnSpPr>
          <p:nvPr/>
        </p:nvCxnSpPr>
        <p:spPr>
          <a:xfrm>
            <a:off x="8588441" y="4464427"/>
            <a:ext cx="825063" cy="429162"/>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010869943"/>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55600" indent="-342900">
              <a:lnSpc>
                <a:spcPct val="100000"/>
              </a:lnSpc>
              <a:spcBef>
                <a:spcPts val="100"/>
              </a:spcBef>
              <a:buFont typeface="Arial" panose="020B0604020202020204" pitchFamily="34" charset="0"/>
              <a:buChar char="•"/>
              <a:tabLst>
                <a:tab pos="185420" algn="l"/>
              </a:tabLst>
            </a:pPr>
            <a:r>
              <a:rPr lang="en-US" spc="-5" dirty="0">
                <a:solidFill>
                  <a:schemeClr val="tx1"/>
                </a:solidFill>
                <a:latin typeface="Arial" panose="020B0604020202020204" pitchFamily="34" charset="0"/>
                <a:cs typeface="Arial" panose="020B0604020202020204" pitchFamily="34" charset="0"/>
              </a:rPr>
              <a:t>Think of documents as database records</a:t>
            </a:r>
          </a:p>
          <a:p>
            <a:pPr marL="355600" indent="-342900">
              <a:lnSpc>
                <a:spcPct val="100000"/>
              </a:lnSpc>
              <a:spcBef>
                <a:spcPts val="100"/>
              </a:spcBef>
              <a:buFont typeface="Arial" panose="020B0604020202020204" pitchFamily="34" charset="0"/>
              <a:buChar char="•"/>
              <a:tabLst>
                <a:tab pos="185420" algn="l"/>
              </a:tabLst>
            </a:pPr>
            <a:r>
              <a:rPr lang="en-US" spc="-5" dirty="0">
                <a:solidFill>
                  <a:schemeClr val="tx1"/>
                </a:solidFill>
                <a:latin typeface="Arial" panose="020B0604020202020204" pitchFamily="34" charset="0"/>
                <a:cs typeface="Arial" panose="020B0604020202020204" pitchFamily="34" charset="0"/>
              </a:rPr>
              <a:t>Documents are basically just JSON objects that Mongo stored in binary</a:t>
            </a:r>
          </a:p>
          <a:p>
            <a:pPr marL="355600" indent="-342900">
              <a:lnSpc>
                <a:spcPct val="100000"/>
              </a:lnSpc>
              <a:spcBef>
                <a:spcPts val="100"/>
              </a:spcBef>
              <a:buFont typeface="Arial" panose="020B0604020202020204" pitchFamily="34" charset="0"/>
              <a:buChar char="•"/>
              <a:tabLst>
                <a:tab pos="185420" algn="l"/>
              </a:tabLst>
            </a:pPr>
            <a:r>
              <a:rPr lang="en-US" spc="-5" dirty="0">
                <a:solidFill>
                  <a:schemeClr val="tx1"/>
                </a:solidFill>
                <a:latin typeface="Arial" panose="020B0604020202020204" pitchFamily="34" charset="0"/>
                <a:cs typeface="Arial" panose="020B0604020202020204" pitchFamily="34" charset="0"/>
              </a:rPr>
              <a:t>Stored in </a:t>
            </a:r>
            <a:r>
              <a:rPr lang="en-US" dirty="0">
                <a:solidFill>
                  <a:schemeClr val="tx1"/>
                </a:solidFill>
                <a:latin typeface="Arial" panose="020B0604020202020204" pitchFamily="34" charset="0"/>
                <a:cs typeface="Arial" panose="020B0604020202020204" pitchFamily="34" charset="0"/>
              </a:rPr>
              <a:t>a</a:t>
            </a:r>
            <a:r>
              <a:rPr lang="en-US" spc="-5" dirty="0">
                <a:solidFill>
                  <a:schemeClr val="tx1"/>
                </a:solidFill>
                <a:latin typeface="Arial" panose="020B0604020202020204" pitchFamily="34" charset="0"/>
                <a:cs typeface="Arial" panose="020B0604020202020204" pitchFamily="34" charset="0"/>
              </a:rPr>
              <a:t> </a:t>
            </a:r>
            <a:r>
              <a:rPr lang="en-US" spc="-5" dirty="0">
                <a:solidFill>
                  <a:schemeClr val="accent1">
                    <a:lumMod val="50000"/>
                  </a:schemeClr>
                </a:solidFill>
                <a:latin typeface="Arial" panose="020B0604020202020204" pitchFamily="34" charset="0"/>
                <a:cs typeface="Arial" panose="020B0604020202020204" pitchFamily="34" charset="0"/>
              </a:rPr>
              <a:t>Collection</a:t>
            </a:r>
            <a:r>
              <a:rPr lang="en-US" spc="-5" dirty="0">
                <a:solidFill>
                  <a:schemeClr val="tx1"/>
                </a:solidFill>
                <a:latin typeface="Arial" panose="020B0604020202020204" pitchFamily="34" charset="0"/>
                <a:cs typeface="Arial" panose="020B0604020202020204" pitchFamily="34" charset="0"/>
              </a:rPr>
              <a:t>.</a:t>
            </a:r>
            <a:endParaRPr lang="en-US" dirty="0">
              <a:solidFill>
                <a:schemeClr val="tx1"/>
              </a:solidFill>
              <a:latin typeface="Arial" panose="020B0604020202020204" pitchFamily="34" charset="0"/>
              <a:cs typeface="Arial" panose="020B0604020202020204" pitchFamily="34" charset="0"/>
            </a:endParaRPr>
          </a:p>
          <a:p>
            <a:pPr marL="355600" indent="-342900">
              <a:lnSpc>
                <a:spcPct val="100000"/>
              </a:lnSpc>
              <a:spcBef>
                <a:spcPts val="100"/>
              </a:spcBef>
              <a:buFont typeface="Arial" panose="020B0604020202020204" pitchFamily="34" charset="0"/>
              <a:buChar char="•"/>
              <a:tabLst>
                <a:tab pos="185420" algn="l"/>
              </a:tabLst>
            </a:pPr>
            <a:r>
              <a:rPr lang="en-US" spc="-5" dirty="0">
                <a:solidFill>
                  <a:schemeClr val="tx1"/>
                </a:solidFill>
                <a:latin typeface="Arial" panose="020B0604020202020204" pitchFamily="34" charset="0"/>
                <a:cs typeface="Arial" panose="020B0604020202020204" pitchFamily="34" charset="0"/>
              </a:rPr>
              <a:t>Can </a:t>
            </a:r>
            <a:r>
              <a:rPr lang="en-US" dirty="0">
                <a:solidFill>
                  <a:schemeClr val="tx1"/>
                </a:solidFill>
                <a:latin typeface="Arial" panose="020B0604020202020204" pitchFamily="34" charset="0"/>
                <a:cs typeface="Arial" panose="020B0604020202020204" pitchFamily="34" charset="0"/>
              </a:rPr>
              <a:t>have </a:t>
            </a:r>
            <a:r>
              <a:rPr lang="en-US" dirty="0">
                <a:solidFill>
                  <a:schemeClr val="accent1">
                    <a:lumMod val="50000"/>
                  </a:schemeClr>
                </a:solidFill>
                <a:latin typeface="Arial" panose="020B0604020202020204" pitchFamily="34" charset="0"/>
                <a:cs typeface="Arial" panose="020B0604020202020204" pitchFamily="34" charset="0"/>
              </a:rPr>
              <a:t>_id </a:t>
            </a:r>
            <a:r>
              <a:rPr lang="en-US" dirty="0">
                <a:solidFill>
                  <a:schemeClr val="tx1"/>
                </a:solidFill>
                <a:latin typeface="Arial" panose="020B0604020202020204" pitchFamily="34" charset="0"/>
                <a:cs typeface="Arial" panose="020B0604020202020204" pitchFamily="34" charset="0"/>
              </a:rPr>
              <a:t>key – </a:t>
            </a:r>
            <a:r>
              <a:rPr lang="en-US" spc="-5" dirty="0">
                <a:solidFill>
                  <a:schemeClr val="tx1"/>
                </a:solidFill>
                <a:latin typeface="Arial" panose="020B0604020202020204" pitchFamily="34" charset="0"/>
                <a:cs typeface="Arial" panose="020B0604020202020204" pitchFamily="34" charset="0"/>
              </a:rPr>
              <a:t>works like Primary </a:t>
            </a:r>
            <a:r>
              <a:rPr lang="en-US" dirty="0">
                <a:solidFill>
                  <a:schemeClr val="tx1"/>
                </a:solidFill>
                <a:latin typeface="Arial" panose="020B0604020202020204" pitchFamily="34" charset="0"/>
                <a:cs typeface="Arial" panose="020B0604020202020204" pitchFamily="34" charset="0"/>
              </a:rPr>
              <a:t>keys </a:t>
            </a:r>
            <a:r>
              <a:rPr lang="en-US" spc="5" dirty="0">
                <a:solidFill>
                  <a:schemeClr val="tx1"/>
                </a:solidFill>
                <a:latin typeface="Arial" panose="020B0604020202020204" pitchFamily="34" charset="0"/>
                <a:cs typeface="Arial" panose="020B0604020202020204" pitchFamily="34" charset="0"/>
              </a:rPr>
              <a:t>in</a:t>
            </a:r>
            <a:r>
              <a:rPr lang="en-US" spc="-90" dirty="0">
                <a:solidFill>
                  <a:schemeClr val="tx1"/>
                </a:solidFill>
                <a:latin typeface="Arial" panose="020B0604020202020204" pitchFamily="34" charset="0"/>
                <a:cs typeface="Arial" panose="020B0604020202020204" pitchFamily="34" charset="0"/>
              </a:rPr>
              <a:t> </a:t>
            </a:r>
            <a:r>
              <a:rPr lang="en-US" spc="-5" dirty="0">
                <a:solidFill>
                  <a:schemeClr val="tx1"/>
                </a:solidFill>
                <a:latin typeface="Arial" panose="020B0604020202020204" pitchFamily="34" charset="0"/>
                <a:cs typeface="Arial" panose="020B0604020202020204" pitchFamily="34" charset="0"/>
              </a:rPr>
              <a:t>MySQL.</a:t>
            </a:r>
            <a:endParaRPr lang="en-US" dirty="0">
              <a:solidFill>
                <a:schemeClr val="tx1"/>
              </a:solidFill>
              <a:latin typeface="Arial" panose="020B0604020202020204" pitchFamily="34" charset="0"/>
              <a:cs typeface="Arial" panose="020B0604020202020204" pitchFamily="34" charset="0"/>
            </a:endParaRPr>
          </a:p>
          <a:p>
            <a:pPr marL="355600" indent="-342900">
              <a:lnSpc>
                <a:spcPct val="100000"/>
              </a:lnSpc>
              <a:spcBef>
                <a:spcPts val="100"/>
              </a:spcBef>
              <a:buFont typeface="Arial" panose="020B0604020202020204" pitchFamily="34" charset="0"/>
              <a:buChar char="•"/>
              <a:tabLst>
                <a:tab pos="185420" algn="l"/>
              </a:tabLst>
            </a:pPr>
            <a:r>
              <a:rPr lang="en-US" spc="-5" dirty="0">
                <a:solidFill>
                  <a:schemeClr val="tx1"/>
                </a:solidFill>
                <a:latin typeface="Arial" panose="020B0604020202020204" pitchFamily="34" charset="0"/>
                <a:cs typeface="Arial" panose="020B0604020202020204" pitchFamily="34" charset="0"/>
              </a:rPr>
              <a:t>Supported Relationships </a:t>
            </a:r>
            <a:r>
              <a:rPr lang="en-US" dirty="0">
                <a:solidFill>
                  <a:schemeClr val="tx1"/>
                </a:solidFill>
                <a:latin typeface="Arial" panose="020B0604020202020204" pitchFamily="34" charset="0"/>
                <a:cs typeface="Arial" panose="020B0604020202020204" pitchFamily="34" charset="0"/>
              </a:rPr>
              <a:t>– </a:t>
            </a:r>
            <a:r>
              <a:rPr lang="en-US" spc="-5" dirty="0">
                <a:solidFill>
                  <a:schemeClr val="accent1">
                    <a:lumMod val="50000"/>
                  </a:schemeClr>
                </a:solidFill>
                <a:latin typeface="Arial" panose="020B0604020202020204" pitchFamily="34" charset="0"/>
                <a:cs typeface="Arial" panose="020B0604020202020204" pitchFamily="34" charset="0"/>
              </a:rPr>
              <a:t>Embedded </a:t>
            </a:r>
            <a:r>
              <a:rPr lang="en-US" dirty="0">
                <a:solidFill>
                  <a:schemeClr val="accent1">
                    <a:lumMod val="50000"/>
                  </a:schemeClr>
                </a:solidFill>
                <a:latin typeface="Arial" panose="020B0604020202020204" pitchFamily="34" charset="0"/>
                <a:cs typeface="Arial" panose="020B0604020202020204" pitchFamily="34" charset="0"/>
              </a:rPr>
              <a:t>(or)</a:t>
            </a:r>
            <a:r>
              <a:rPr lang="en-US" spc="10" dirty="0">
                <a:solidFill>
                  <a:schemeClr val="accent1">
                    <a:lumMod val="50000"/>
                  </a:schemeClr>
                </a:solidFill>
                <a:latin typeface="Arial" panose="020B0604020202020204" pitchFamily="34" charset="0"/>
                <a:cs typeface="Arial" panose="020B0604020202020204" pitchFamily="34" charset="0"/>
              </a:rPr>
              <a:t> </a:t>
            </a:r>
            <a:r>
              <a:rPr lang="en-US" spc="-5" dirty="0">
                <a:solidFill>
                  <a:schemeClr val="accent1">
                    <a:lumMod val="50000"/>
                  </a:schemeClr>
                </a:solidFill>
                <a:latin typeface="Arial" panose="020B0604020202020204" pitchFamily="34" charset="0"/>
                <a:cs typeface="Arial" panose="020B0604020202020204" pitchFamily="34" charset="0"/>
              </a:rPr>
              <a:t>References</a:t>
            </a:r>
            <a:r>
              <a:rPr lang="en-US" spc="-5" dirty="0">
                <a:solidFill>
                  <a:schemeClr val="tx1"/>
                </a:solidFill>
                <a:latin typeface="Arial" panose="020B0604020202020204" pitchFamily="34" charset="0"/>
                <a:cs typeface="Arial" panose="020B0604020202020204" pitchFamily="34" charset="0"/>
              </a:rPr>
              <a:t>.</a:t>
            </a:r>
            <a:endParaRPr lang="en-US" dirty="0">
              <a:solidFill>
                <a:schemeClr val="tx1"/>
              </a:solidFill>
              <a:latin typeface="Arial" panose="020B0604020202020204" pitchFamily="34" charset="0"/>
              <a:cs typeface="Arial" panose="020B0604020202020204" pitchFamily="34" charset="0"/>
            </a:endParaRPr>
          </a:p>
          <a:p>
            <a:pPr marL="355600" indent="-342900">
              <a:lnSpc>
                <a:spcPct val="100000"/>
              </a:lnSpc>
              <a:spcBef>
                <a:spcPts val="100"/>
              </a:spcBef>
              <a:buFont typeface="Arial" panose="020B0604020202020204" pitchFamily="34" charset="0"/>
              <a:buChar char="•"/>
              <a:tabLst>
                <a:tab pos="185420" algn="l"/>
              </a:tabLst>
            </a:pPr>
            <a:r>
              <a:rPr lang="en-US" spc="-5" dirty="0">
                <a:solidFill>
                  <a:schemeClr val="tx1"/>
                </a:solidFill>
                <a:latin typeface="Arial" panose="020B0604020202020204" pitchFamily="34" charset="0"/>
                <a:cs typeface="Arial" panose="020B0604020202020204" pitchFamily="34" charset="0"/>
              </a:rPr>
              <a:t>Documents are stored in </a:t>
            </a:r>
            <a:r>
              <a:rPr lang="en-US" spc="-5" dirty="0">
                <a:solidFill>
                  <a:schemeClr val="accent1">
                    <a:lumMod val="50000"/>
                  </a:schemeClr>
                </a:solidFill>
                <a:latin typeface="Arial" panose="020B0604020202020204" pitchFamily="34" charset="0"/>
                <a:cs typeface="Arial" panose="020B0604020202020204" pitchFamily="34" charset="0"/>
              </a:rPr>
              <a:t>BSON</a:t>
            </a:r>
            <a:r>
              <a:rPr lang="en-US" spc="-5" dirty="0">
                <a:solidFill>
                  <a:schemeClr val="tx1"/>
                </a:solidFill>
                <a:latin typeface="Arial" panose="020B0604020202020204" pitchFamily="34" charset="0"/>
                <a:cs typeface="Arial" panose="020B0604020202020204" pitchFamily="34" charset="0"/>
              </a:rPr>
              <a:t> (Binary form of</a:t>
            </a:r>
            <a:r>
              <a:rPr lang="en-US" spc="-30" dirty="0">
                <a:solidFill>
                  <a:schemeClr val="tx1"/>
                </a:solidFill>
                <a:latin typeface="Arial" panose="020B0604020202020204" pitchFamily="34" charset="0"/>
                <a:cs typeface="Arial" panose="020B0604020202020204" pitchFamily="34" charset="0"/>
              </a:rPr>
              <a:t> </a:t>
            </a:r>
            <a:r>
              <a:rPr lang="en-US" dirty="0">
                <a:solidFill>
                  <a:schemeClr val="tx1"/>
                </a:solidFill>
                <a:latin typeface="Arial" panose="020B0604020202020204" pitchFamily="34" charset="0"/>
                <a:cs typeface="Arial" panose="020B0604020202020204" pitchFamily="34" charset="0"/>
              </a:rPr>
              <a:t>JSON).</a:t>
            </a:r>
          </a:p>
        </p:txBody>
      </p:sp>
      <p:sp>
        <p:nvSpPr>
          <p:cNvPr id="6" name="Text Placeholder 3">
            <a:extLst>
              <a:ext uri="{FF2B5EF4-FFF2-40B4-BE49-F238E27FC236}">
                <a16:creationId xmlns:a16="http://schemas.microsoft.com/office/drawing/2014/main" id="{FBE78B65-410C-7C4E-BD8B-86EA30ED1BFE}"/>
              </a:ext>
            </a:extLst>
          </p:cNvPr>
          <p:cNvSpPr txBox="1">
            <a:spLocks/>
          </p:cNvSpPr>
          <p:nvPr/>
        </p:nvSpPr>
        <p:spPr>
          <a:xfrm>
            <a:off x="1706034" y="518385"/>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When I say</a:t>
            </a:r>
          </a:p>
          <a:p>
            <a:pPr algn="ctr" hangingPunct="1"/>
            <a:r>
              <a:rPr lang="en-US" sz="3600" dirty="0">
                <a:latin typeface="Arial" panose="020B0604020202020204" pitchFamily="34" charset="0"/>
                <a:cs typeface="Arial" panose="020B0604020202020204" pitchFamily="34" charset="0"/>
              </a:rPr>
              <a:t>Document</a:t>
            </a:r>
          </a:p>
        </p:txBody>
      </p:sp>
      <p:sp>
        <p:nvSpPr>
          <p:cNvPr id="7" name="Text Placeholder 3">
            <a:extLst>
              <a:ext uri="{FF2B5EF4-FFF2-40B4-BE49-F238E27FC236}">
                <a16:creationId xmlns:a16="http://schemas.microsoft.com/office/drawing/2014/main" id="{54C9E770-E647-574F-8AAB-D944775496FF}"/>
              </a:ext>
            </a:extLst>
          </p:cNvPr>
          <p:cNvSpPr txBox="1">
            <a:spLocks/>
          </p:cNvSpPr>
          <p:nvPr/>
        </p:nvSpPr>
        <p:spPr>
          <a:xfrm>
            <a:off x="6220882" y="513558"/>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Think of</a:t>
            </a:r>
          </a:p>
          <a:p>
            <a:pPr algn="ctr" hangingPunct="1"/>
            <a:r>
              <a:rPr lang="en-US" sz="3600" dirty="0">
                <a:latin typeface="Arial" panose="020B0604020202020204" pitchFamily="34" charset="0"/>
                <a:cs typeface="Arial" panose="020B0604020202020204" pitchFamily="34" charset="0"/>
              </a:rPr>
              <a:t>Record/Row</a:t>
            </a:r>
          </a:p>
        </p:txBody>
      </p:sp>
      <p:sp>
        <p:nvSpPr>
          <p:cNvPr id="8" name="object 3">
            <a:extLst>
              <a:ext uri="{FF2B5EF4-FFF2-40B4-BE49-F238E27FC236}">
                <a16:creationId xmlns:a16="http://schemas.microsoft.com/office/drawing/2014/main" id="{3C6B5A11-A151-7E4B-8620-DE931A720F77}"/>
              </a:ext>
            </a:extLst>
          </p:cNvPr>
          <p:cNvSpPr/>
          <p:nvPr/>
        </p:nvSpPr>
        <p:spPr>
          <a:xfrm>
            <a:off x="4629150" y="297503"/>
            <a:ext cx="1466850" cy="1466850"/>
          </a:xfrm>
          <a:prstGeom prst="rect">
            <a:avLst/>
          </a:prstGeom>
          <a:blipFill>
            <a:blip r:embed="rId2" cstate="print"/>
            <a:stretch>
              <a:fillRect/>
            </a:stretch>
          </a:blipFill>
        </p:spPr>
        <p:txBody>
          <a:bodyPr wrap="square" lIns="0" tIns="0" rIns="0" bIns="0" rtlCol="0"/>
          <a:lstStyle/>
          <a:p>
            <a:endParaRPr dirty="0"/>
          </a:p>
        </p:txBody>
      </p:sp>
      <p:sp>
        <p:nvSpPr>
          <p:cNvPr id="9" name="object 5">
            <a:extLst>
              <a:ext uri="{FF2B5EF4-FFF2-40B4-BE49-F238E27FC236}">
                <a16:creationId xmlns:a16="http://schemas.microsoft.com/office/drawing/2014/main" id="{B42050B1-187E-574E-8FED-F0EADA953E9F}"/>
              </a:ext>
            </a:extLst>
          </p:cNvPr>
          <p:cNvSpPr txBox="1"/>
          <p:nvPr/>
        </p:nvSpPr>
        <p:spPr>
          <a:xfrm>
            <a:off x="7396441" y="4036210"/>
            <a:ext cx="3565069" cy="2114874"/>
          </a:xfrm>
          <a:prstGeom prst="rect">
            <a:avLst/>
          </a:prstGeom>
        </p:spPr>
        <p:txBody>
          <a:bodyPr vert="horz" wrap="square" lIns="0" tIns="6350" rIns="0" bIns="0" rtlCol="0">
            <a:spAutoFit/>
          </a:bodyPr>
          <a:lstStyle/>
          <a:p>
            <a:pPr marL="927100" marR="5080" indent="-457834">
              <a:lnSpc>
                <a:spcPct val="123600"/>
              </a:lnSpc>
              <a:spcBef>
                <a:spcPts val="50"/>
              </a:spcBef>
              <a:tabLst>
                <a:tab pos="3670300" algn="l"/>
              </a:tabLst>
            </a:pPr>
            <a:r>
              <a:rPr lang="en-US" dirty="0">
                <a:solidFill>
                  <a:srgbClr val="007A04"/>
                </a:solidFill>
                <a:latin typeface="Courier New"/>
                <a:cs typeface="Courier New"/>
              </a:rPr>
              <a:t>{</a:t>
            </a:r>
          </a:p>
          <a:p>
            <a:pPr marL="927100" marR="5080" indent="-457834">
              <a:lnSpc>
                <a:spcPct val="123600"/>
              </a:lnSpc>
              <a:spcBef>
                <a:spcPts val="50"/>
              </a:spcBef>
              <a:tabLst>
                <a:tab pos="3670300" algn="l"/>
              </a:tabLst>
            </a:pPr>
            <a:r>
              <a:rPr lang="en-US" dirty="0">
                <a:solidFill>
                  <a:srgbClr val="007A04"/>
                </a:solidFill>
                <a:latin typeface="Courier New"/>
                <a:cs typeface="Courier New"/>
              </a:rPr>
              <a:t>   field1: value1,</a:t>
            </a:r>
          </a:p>
          <a:p>
            <a:pPr marL="927100" marR="5080" indent="-457834">
              <a:lnSpc>
                <a:spcPct val="123600"/>
              </a:lnSpc>
              <a:spcBef>
                <a:spcPts val="50"/>
              </a:spcBef>
              <a:tabLst>
                <a:tab pos="3670300" algn="l"/>
              </a:tabLst>
            </a:pPr>
            <a:r>
              <a:rPr lang="en-US" dirty="0">
                <a:solidFill>
                  <a:srgbClr val="007A04"/>
                </a:solidFill>
                <a:latin typeface="Courier New"/>
                <a:cs typeface="Courier New"/>
              </a:rPr>
              <a:t>   field2: value2,</a:t>
            </a:r>
          </a:p>
          <a:p>
            <a:pPr marL="927100" marR="5080" indent="-457834">
              <a:lnSpc>
                <a:spcPct val="123600"/>
              </a:lnSpc>
              <a:spcBef>
                <a:spcPts val="50"/>
              </a:spcBef>
              <a:tabLst>
                <a:tab pos="3670300" algn="l"/>
              </a:tabLst>
            </a:pPr>
            <a:r>
              <a:rPr lang="en-US" dirty="0">
                <a:solidFill>
                  <a:srgbClr val="007A04"/>
                </a:solidFill>
                <a:latin typeface="Courier New"/>
                <a:cs typeface="Courier New"/>
              </a:rPr>
              <a:t>   ...</a:t>
            </a:r>
          </a:p>
          <a:p>
            <a:pPr marL="927100" marR="5080" indent="-457834">
              <a:lnSpc>
                <a:spcPct val="123600"/>
              </a:lnSpc>
              <a:spcBef>
                <a:spcPts val="50"/>
              </a:spcBef>
              <a:tabLst>
                <a:tab pos="3670300" algn="l"/>
              </a:tabLst>
            </a:pPr>
            <a:r>
              <a:rPr lang="en-US" dirty="0">
                <a:solidFill>
                  <a:srgbClr val="007A04"/>
                </a:solidFill>
                <a:latin typeface="Courier New"/>
                <a:cs typeface="Courier New"/>
              </a:rPr>
              <a:t>   </a:t>
            </a:r>
            <a:r>
              <a:rPr lang="en-US" dirty="0" err="1">
                <a:solidFill>
                  <a:srgbClr val="007A04"/>
                </a:solidFill>
                <a:latin typeface="Courier New"/>
                <a:cs typeface="Courier New"/>
              </a:rPr>
              <a:t>fieldN</a:t>
            </a:r>
            <a:r>
              <a:rPr lang="en-US" dirty="0">
                <a:solidFill>
                  <a:srgbClr val="007A04"/>
                </a:solidFill>
                <a:latin typeface="Courier New"/>
                <a:cs typeface="Courier New"/>
              </a:rPr>
              <a:t>: </a:t>
            </a:r>
            <a:r>
              <a:rPr lang="en-US" dirty="0" err="1">
                <a:solidFill>
                  <a:srgbClr val="007A04"/>
                </a:solidFill>
                <a:latin typeface="Courier New"/>
                <a:cs typeface="Courier New"/>
              </a:rPr>
              <a:t>valueN</a:t>
            </a:r>
            <a:endParaRPr lang="en-US" dirty="0">
              <a:solidFill>
                <a:srgbClr val="007A04"/>
              </a:solidFill>
              <a:latin typeface="Courier New"/>
              <a:cs typeface="Courier New"/>
            </a:endParaRPr>
          </a:p>
          <a:p>
            <a:pPr marL="927100" marR="5080" indent="-457834">
              <a:lnSpc>
                <a:spcPct val="123600"/>
              </a:lnSpc>
              <a:spcBef>
                <a:spcPts val="50"/>
              </a:spcBef>
              <a:tabLst>
                <a:tab pos="3670300" algn="l"/>
              </a:tabLst>
            </a:pPr>
            <a:r>
              <a:rPr lang="en-US" dirty="0">
                <a:solidFill>
                  <a:srgbClr val="007A04"/>
                </a:solidFill>
                <a:latin typeface="Courier New"/>
                <a:cs typeface="Courier New"/>
              </a:rPr>
              <a:t>}</a:t>
            </a:r>
            <a:endParaRPr dirty="0">
              <a:latin typeface="Courier New"/>
              <a:cs typeface="Courier New"/>
            </a:endParaRPr>
          </a:p>
        </p:txBody>
      </p:sp>
    </p:spTree>
    <p:extLst>
      <p:ext uri="{BB962C8B-B14F-4D97-AF65-F5344CB8AC3E}">
        <p14:creationId xmlns:p14="http://schemas.microsoft.com/office/powerpoint/2010/main" val="272209325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Documents</a:t>
            </a:r>
          </a:p>
        </p:txBody>
      </p:sp>
      <p:sp>
        <p:nvSpPr>
          <p:cNvPr id="10" name="object 2">
            <a:extLst>
              <a:ext uri="{FF2B5EF4-FFF2-40B4-BE49-F238E27FC236}">
                <a16:creationId xmlns:a16="http://schemas.microsoft.com/office/drawing/2014/main" id="{24344917-13AF-6C41-BB4D-AC51FA1D7E55}"/>
              </a:ext>
            </a:extLst>
          </p:cNvPr>
          <p:cNvSpPr txBox="1"/>
          <p:nvPr/>
        </p:nvSpPr>
        <p:spPr>
          <a:xfrm>
            <a:off x="1746596" y="1977717"/>
            <a:ext cx="9448780" cy="2318583"/>
          </a:xfrm>
          <a:prstGeom prst="rect">
            <a:avLst/>
          </a:prstGeom>
        </p:spPr>
        <p:txBody>
          <a:bodyPr vert="horz" wrap="square" lIns="0" tIns="12700" rIns="0" bIns="0" rtlCol="0">
            <a:spAutoFit/>
          </a:bodyPr>
          <a:lstStyle/>
          <a:p>
            <a:pPr marL="12700">
              <a:spcBef>
                <a:spcPts val="100"/>
              </a:spcBef>
            </a:pPr>
            <a:r>
              <a:rPr lang="en-US" dirty="0">
                <a:latin typeface="Courier New"/>
                <a:cs typeface="Courier New"/>
              </a:rPr>
              <a:t>{</a:t>
            </a:r>
          </a:p>
          <a:p>
            <a:pPr marL="12700">
              <a:spcBef>
                <a:spcPts val="100"/>
              </a:spcBef>
            </a:pPr>
            <a:r>
              <a:rPr lang="en-US" dirty="0">
                <a:latin typeface="Courier New"/>
                <a:cs typeface="Courier New"/>
              </a:rPr>
              <a:t>	</a:t>
            </a:r>
            <a:r>
              <a:rPr lang="en-US" dirty="0">
                <a:solidFill>
                  <a:srgbClr val="007A04"/>
                </a:solidFill>
                <a:latin typeface="Courier New"/>
                <a:cs typeface="Courier New"/>
              </a:rPr>
              <a:t>_id</a:t>
            </a:r>
            <a:r>
              <a:rPr lang="en-US" dirty="0">
                <a:latin typeface="Courier New"/>
                <a:cs typeface="Courier New"/>
              </a:rPr>
              <a:t>: </a:t>
            </a:r>
            <a:r>
              <a:rPr lang="en-US" dirty="0" err="1">
                <a:latin typeface="Courier New"/>
                <a:cs typeface="Courier New"/>
              </a:rPr>
              <a:t>ObjectId</a:t>
            </a:r>
            <a:r>
              <a:rPr lang="en-US" dirty="0">
                <a:latin typeface="Courier New"/>
                <a:cs typeface="Courier New"/>
              </a:rPr>
              <a:t>("5099803df3f4948bd2f98391"),</a:t>
            </a:r>
          </a:p>
          <a:p>
            <a:pPr marL="12700">
              <a:spcBef>
                <a:spcPts val="100"/>
              </a:spcBef>
            </a:pPr>
            <a:r>
              <a:rPr lang="en-US" dirty="0">
                <a:latin typeface="Courier New"/>
                <a:cs typeface="Courier New"/>
              </a:rPr>
              <a:t>	</a:t>
            </a:r>
            <a:r>
              <a:rPr lang="en-US" dirty="0">
                <a:solidFill>
                  <a:srgbClr val="007A04"/>
                </a:solidFill>
                <a:latin typeface="Courier New"/>
                <a:cs typeface="Courier New"/>
              </a:rPr>
              <a:t>name</a:t>
            </a:r>
            <a:r>
              <a:rPr lang="en-US" dirty="0">
                <a:latin typeface="Courier New"/>
                <a:cs typeface="Courier New"/>
              </a:rPr>
              <a:t>: {first: "Alan", last: "Turing},</a:t>
            </a:r>
          </a:p>
          <a:p>
            <a:pPr marL="12700">
              <a:spcBef>
                <a:spcPts val="100"/>
              </a:spcBef>
            </a:pPr>
            <a:r>
              <a:rPr lang="en-US" dirty="0">
                <a:latin typeface="Courier New"/>
                <a:cs typeface="Courier New"/>
              </a:rPr>
              <a:t>	</a:t>
            </a:r>
            <a:r>
              <a:rPr lang="en-US" dirty="0">
                <a:solidFill>
                  <a:srgbClr val="007A04"/>
                </a:solidFill>
                <a:latin typeface="Courier New"/>
                <a:cs typeface="Courier New"/>
              </a:rPr>
              <a:t>birth</a:t>
            </a:r>
            <a:r>
              <a:rPr lang="en-US" dirty="0">
                <a:latin typeface="Courier New"/>
                <a:cs typeface="Courier New"/>
              </a:rPr>
              <a:t>: Date('Jun 23, 1912’),</a:t>
            </a:r>
          </a:p>
          <a:p>
            <a:pPr marL="12700">
              <a:spcBef>
                <a:spcPts val="100"/>
              </a:spcBef>
            </a:pPr>
            <a:r>
              <a:rPr lang="en-US" dirty="0">
                <a:latin typeface="Courier New"/>
                <a:cs typeface="Courier New"/>
              </a:rPr>
              <a:t>	</a:t>
            </a:r>
            <a:r>
              <a:rPr lang="en-US" dirty="0">
                <a:solidFill>
                  <a:srgbClr val="007A04"/>
                </a:solidFill>
                <a:latin typeface="Courier New"/>
                <a:cs typeface="Courier New"/>
              </a:rPr>
              <a:t>death</a:t>
            </a:r>
            <a:r>
              <a:rPr lang="en-US" dirty="0">
                <a:latin typeface="Courier New"/>
                <a:cs typeface="Courier New"/>
              </a:rPr>
              <a:t>: Date('Jun 07, 1954’),</a:t>
            </a:r>
          </a:p>
          <a:p>
            <a:pPr marL="12700">
              <a:spcBef>
                <a:spcPts val="100"/>
              </a:spcBef>
            </a:pPr>
            <a:r>
              <a:rPr lang="en-US" dirty="0">
                <a:latin typeface="Courier New"/>
                <a:cs typeface="Courier New"/>
              </a:rPr>
              <a:t>	</a:t>
            </a:r>
            <a:r>
              <a:rPr lang="en-US" dirty="0" err="1">
                <a:solidFill>
                  <a:srgbClr val="007A04"/>
                </a:solidFill>
                <a:latin typeface="Courier New"/>
                <a:cs typeface="Courier New"/>
              </a:rPr>
              <a:t>contribs</a:t>
            </a:r>
            <a:r>
              <a:rPr lang="en-US" dirty="0">
                <a:latin typeface="Courier New"/>
                <a:cs typeface="Courier New"/>
              </a:rPr>
              <a:t>: ["Turing machine", "Turing test"],</a:t>
            </a:r>
          </a:p>
          <a:p>
            <a:pPr marL="12700">
              <a:spcBef>
                <a:spcPts val="100"/>
              </a:spcBef>
            </a:pPr>
            <a:r>
              <a:rPr lang="en-US" dirty="0">
                <a:latin typeface="Courier New"/>
                <a:cs typeface="Courier New"/>
              </a:rPr>
              <a:t> 	</a:t>
            </a:r>
            <a:r>
              <a:rPr lang="en-US" dirty="0">
                <a:solidFill>
                  <a:srgbClr val="007A04"/>
                </a:solidFill>
                <a:latin typeface="Courier New"/>
                <a:cs typeface="Courier New"/>
              </a:rPr>
              <a:t>views</a:t>
            </a:r>
            <a:r>
              <a:rPr lang="en-US" dirty="0">
                <a:latin typeface="Courier New"/>
                <a:cs typeface="Courier New"/>
              </a:rPr>
              <a:t> : </a:t>
            </a:r>
            <a:r>
              <a:rPr lang="en-US" dirty="0" err="1">
                <a:latin typeface="Courier New"/>
                <a:cs typeface="Courier New"/>
              </a:rPr>
              <a:t>NumberLong</a:t>
            </a:r>
            <a:r>
              <a:rPr lang="en-US" dirty="0">
                <a:latin typeface="Courier New"/>
                <a:cs typeface="Courier New"/>
              </a:rPr>
              <a:t>(1250000)</a:t>
            </a:r>
          </a:p>
          <a:p>
            <a:pPr marL="12700">
              <a:spcBef>
                <a:spcPts val="100"/>
              </a:spcBef>
            </a:pPr>
            <a:r>
              <a:rPr lang="en-US" dirty="0">
                <a:latin typeface="Courier New"/>
                <a:cs typeface="Courier New"/>
              </a:rPr>
              <a:t> }</a:t>
            </a:r>
            <a:endParaRPr dirty="0">
              <a:latin typeface="Courier New"/>
              <a:cs typeface="Courier New"/>
            </a:endParaRPr>
          </a:p>
        </p:txBody>
      </p:sp>
      <p:pic>
        <p:nvPicPr>
          <p:cNvPr id="14" name="Graphic 13" descr="Line arrow Slight curve">
            <a:extLst>
              <a:ext uri="{FF2B5EF4-FFF2-40B4-BE49-F238E27FC236}">
                <a16:creationId xmlns:a16="http://schemas.microsoft.com/office/drawing/2014/main" id="{1C4328AF-1E40-C244-84F7-9A37D77EECB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856206">
            <a:off x="6241942" y="4180497"/>
            <a:ext cx="1134260" cy="1326131"/>
          </a:xfrm>
          <a:prstGeom prst="rect">
            <a:avLst/>
          </a:prstGeom>
        </p:spPr>
      </p:pic>
      <p:sp>
        <p:nvSpPr>
          <p:cNvPr id="15" name="TextBox 14">
            <a:extLst>
              <a:ext uri="{FF2B5EF4-FFF2-40B4-BE49-F238E27FC236}">
                <a16:creationId xmlns:a16="http://schemas.microsoft.com/office/drawing/2014/main" id="{3C821A0D-5C34-D54B-A34F-80508C200B53}"/>
              </a:ext>
            </a:extLst>
          </p:cNvPr>
          <p:cNvSpPr txBox="1"/>
          <p:nvPr/>
        </p:nvSpPr>
        <p:spPr>
          <a:xfrm>
            <a:off x="7522145" y="4776466"/>
            <a:ext cx="297442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kumimoji="0" lang="en-US" sz="1800" b="0" i="0" u="none" strike="noStrike" cap="none" spc="0" normalizeH="0" baseline="0" dirty="0">
                <a:ln>
                  <a:noFill/>
                </a:ln>
                <a:solidFill>
                  <a:schemeClr val="tx1"/>
                </a:solidFill>
                <a:effectLst/>
                <a:uFillTx/>
                <a:latin typeface="Arial" panose="020B0604020202020204" pitchFamily="34" charset="0"/>
                <a:ea typeface="Corbel"/>
                <a:cs typeface="Arial" panose="020B0604020202020204" pitchFamily="34" charset="0"/>
                <a:sym typeface="Corbel"/>
              </a:rPr>
              <a:t>J</a:t>
            </a:r>
            <a:r>
              <a:rPr lang="en-US" dirty="0">
                <a:solidFill>
                  <a:schemeClr val="tx1"/>
                </a:solidFill>
                <a:latin typeface="Arial" panose="020B0604020202020204" pitchFamily="34" charset="0"/>
                <a:cs typeface="Arial" panose="020B0604020202020204" pitchFamily="34" charset="0"/>
              </a:rPr>
              <a:t>SON</a:t>
            </a:r>
            <a:endParaRPr kumimoji="0" lang="en-US" sz="1800" b="0" i="0" u="none" strike="noStrike" cap="none" spc="0" normalizeH="0" baseline="0" dirty="0">
              <a:ln>
                <a:noFill/>
              </a:ln>
              <a:solidFill>
                <a:schemeClr val="tx1"/>
              </a:solidFill>
              <a:effectLst/>
              <a:uFillTx/>
              <a:sym typeface="Corbel"/>
            </a:endParaRPr>
          </a:p>
        </p:txBody>
      </p:sp>
      <p:sp>
        <p:nvSpPr>
          <p:cNvPr id="16" name="object 2">
            <a:extLst>
              <a:ext uri="{FF2B5EF4-FFF2-40B4-BE49-F238E27FC236}">
                <a16:creationId xmlns:a16="http://schemas.microsoft.com/office/drawing/2014/main" id="{6A41E839-CF4A-B24A-AC22-65502BBFF24F}"/>
              </a:ext>
            </a:extLst>
          </p:cNvPr>
          <p:cNvSpPr txBox="1"/>
          <p:nvPr/>
        </p:nvSpPr>
        <p:spPr>
          <a:xfrm>
            <a:off x="526942" y="5145796"/>
            <a:ext cx="3394355" cy="382156"/>
          </a:xfrm>
          <a:prstGeom prst="rect">
            <a:avLst/>
          </a:prstGeom>
        </p:spPr>
        <p:txBody>
          <a:bodyPr vert="horz" wrap="square" lIns="0" tIns="12700" rIns="0" bIns="0" rtlCol="0">
            <a:spAutoFit/>
          </a:bodyPr>
          <a:lstStyle/>
          <a:p>
            <a:pPr marL="12700">
              <a:spcBef>
                <a:spcPts val="100"/>
              </a:spcBef>
            </a:pPr>
            <a:r>
              <a:rPr lang="en-US" sz="2400" b="1" dirty="0">
                <a:latin typeface="Courier New"/>
                <a:cs typeface="Courier New"/>
              </a:rPr>
              <a:t>{</a:t>
            </a:r>
            <a:r>
              <a:rPr lang="en-US" dirty="0">
                <a:latin typeface="Courier New"/>
                <a:cs typeface="Courier New"/>
              </a:rPr>
              <a:t>010010010010101010…</a:t>
            </a:r>
            <a:r>
              <a:rPr lang="en-US" sz="2400" b="1" dirty="0">
                <a:latin typeface="Courier New"/>
                <a:cs typeface="Courier New"/>
              </a:rPr>
              <a:t>}</a:t>
            </a:r>
            <a:endParaRPr sz="2400" b="1" dirty="0">
              <a:latin typeface="Courier New"/>
              <a:cs typeface="Courier New"/>
            </a:endParaRPr>
          </a:p>
        </p:txBody>
      </p:sp>
      <p:pic>
        <p:nvPicPr>
          <p:cNvPr id="17" name="Graphic 16" descr="Line arrow Slight curve">
            <a:extLst>
              <a:ext uri="{FF2B5EF4-FFF2-40B4-BE49-F238E27FC236}">
                <a16:creationId xmlns:a16="http://schemas.microsoft.com/office/drawing/2014/main" id="{567947E9-6A3F-404A-AD73-F8453104D89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856206">
            <a:off x="3415237" y="5198412"/>
            <a:ext cx="1134260" cy="1326131"/>
          </a:xfrm>
          <a:prstGeom prst="rect">
            <a:avLst/>
          </a:prstGeom>
        </p:spPr>
      </p:pic>
      <p:sp>
        <p:nvSpPr>
          <p:cNvPr id="18" name="TextBox 17">
            <a:extLst>
              <a:ext uri="{FF2B5EF4-FFF2-40B4-BE49-F238E27FC236}">
                <a16:creationId xmlns:a16="http://schemas.microsoft.com/office/drawing/2014/main" id="{9B93F0F7-BB7E-164E-85EA-52BAB07A8A19}"/>
              </a:ext>
            </a:extLst>
          </p:cNvPr>
          <p:cNvSpPr txBox="1"/>
          <p:nvPr/>
        </p:nvSpPr>
        <p:spPr>
          <a:xfrm>
            <a:off x="4695440" y="5743908"/>
            <a:ext cx="2974428"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kumimoji="0" lang="en-US" sz="1800" b="0" i="0" u="none" strike="noStrike" cap="none" spc="0" normalizeH="0" baseline="0" dirty="0">
                <a:ln>
                  <a:noFill/>
                </a:ln>
                <a:solidFill>
                  <a:schemeClr val="tx1"/>
                </a:solidFill>
                <a:effectLst/>
                <a:uFillTx/>
                <a:latin typeface="Arial" panose="020B0604020202020204" pitchFamily="34" charset="0"/>
                <a:ea typeface="Corbel"/>
                <a:cs typeface="Arial" panose="020B0604020202020204" pitchFamily="34" charset="0"/>
                <a:sym typeface="Corbel"/>
              </a:rPr>
              <a:t>Binary J</a:t>
            </a:r>
            <a:r>
              <a:rPr lang="en-US" dirty="0">
                <a:solidFill>
                  <a:schemeClr val="tx1"/>
                </a:solidFill>
                <a:latin typeface="Arial" panose="020B0604020202020204" pitchFamily="34" charset="0"/>
                <a:cs typeface="Arial" panose="020B0604020202020204" pitchFamily="34" charset="0"/>
              </a:rPr>
              <a:t>SON</a:t>
            </a:r>
          </a:p>
          <a:p>
            <a:r>
              <a:rPr lang="en-US" dirty="0">
                <a:hlinkClick r:id="rId4"/>
              </a:rPr>
              <a:t>http://bsonspec.org/</a:t>
            </a:r>
            <a:endParaRPr kumimoji="0" lang="en-US" sz="1800" b="0" i="0" u="none" strike="noStrike" cap="none" spc="0" normalizeH="0" baseline="0" dirty="0">
              <a:ln>
                <a:noFill/>
              </a:ln>
              <a:solidFill>
                <a:schemeClr val="tx1"/>
              </a:solidFill>
              <a:effectLst/>
              <a:uFillTx/>
              <a:sym typeface="Corbel"/>
            </a:endParaRPr>
          </a:p>
        </p:txBody>
      </p:sp>
    </p:spTree>
    <p:extLst>
      <p:ext uri="{BB962C8B-B14F-4D97-AF65-F5344CB8AC3E}">
        <p14:creationId xmlns:p14="http://schemas.microsoft.com/office/powerpoint/2010/main" val="301015115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Documents</a:t>
            </a:r>
          </a:p>
        </p:txBody>
      </p:sp>
      <p:sp>
        <p:nvSpPr>
          <p:cNvPr id="10" name="object 2">
            <a:extLst>
              <a:ext uri="{FF2B5EF4-FFF2-40B4-BE49-F238E27FC236}">
                <a16:creationId xmlns:a16="http://schemas.microsoft.com/office/drawing/2014/main" id="{24344917-13AF-6C41-BB4D-AC51FA1D7E55}"/>
              </a:ext>
            </a:extLst>
          </p:cNvPr>
          <p:cNvSpPr txBox="1"/>
          <p:nvPr/>
        </p:nvSpPr>
        <p:spPr>
          <a:xfrm>
            <a:off x="1746596" y="1977717"/>
            <a:ext cx="9448780" cy="2318583"/>
          </a:xfrm>
          <a:prstGeom prst="rect">
            <a:avLst/>
          </a:prstGeom>
        </p:spPr>
        <p:txBody>
          <a:bodyPr vert="horz" wrap="square" lIns="0" tIns="12700" rIns="0" bIns="0" rtlCol="0">
            <a:spAutoFit/>
          </a:bodyPr>
          <a:lstStyle/>
          <a:p>
            <a:pPr marL="12700">
              <a:spcBef>
                <a:spcPts val="100"/>
              </a:spcBef>
            </a:pPr>
            <a:r>
              <a:rPr lang="en-US" dirty="0">
                <a:latin typeface="Courier New"/>
                <a:cs typeface="Courier New"/>
              </a:rPr>
              <a:t>{</a:t>
            </a:r>
          </a:p>
          <a:p>
            <a:pPr marL="12700">
              <a:spcBef>
                <a:spcPts val="100"/>
              </a:spcBef>
            </a:pPr>
            <a:r>
              <a:rPr lang="en-US" dirty="0">
                <a:latin typeface="Courier New"/>
                <a:cs typeface="Courier New"/>
              </a:rPr>
              <a:t>	</a:t>
            </a:r>
            <a:r>
              <a:rPr lang="en-US" dirty="0">
                <a:solidFill>
                  <a:srgbClr val="007A04"/>
                </a:solidFill>
                <a:latin typeface="Courier New"/>
                <a:cs typeface="Courier New"/>
              </a:rPr>
              <a:t>_id</a:t>
            </a:r>
            <a:r>
              <a:rPr lang="en-US" dirty="0">
                <a:latin typeface="Courier New"/>
                <a:cs typeface="Courier New"/>
              </a:rPr>
              <a:t>: </a:t>
            </a:r>
            <a:r>
              <a:rPr lang="en-US" dirty="0" err="1">
                <a:latin typeface="Courier New"/>
                <a:cs typeface="Courier New"/>
              </a:rPr>
              <a:t>ObjectId</a:t>
            </a:r>
            <a:r>
              <a:rPr lang="en-US" dirty="0">
                <a:latin typeface="Courier New"/>
                <a:cs typeface="Courier New"/>
              </a:rPr>
              <a:t>("5099803df3f4948bd2f98391"),</a:t>
            </a:r>
          </a:p>
          <a:p>
            <a:pPr marL="12700">
              <a:spcBef>
                <a:spcPts val="100"/>
              </a:spcBef>
            </a:pPr>
            <a:r>
              <a:rPr lang="en-US" dirty="0">
                <a:latin typeface="Courier New"/>
                <a:cs typeface="Courier New"/>
              </a:rPr>
              <a:t>	</a:t>
            </a:r>
            <a:r>
              <a:rPr lang="en-US" dirty="0">
                <a:solidFill>
                  <a:srgbClr val="007A04"/>
                </a:solidFill>
                <a:latin typeface="Courier New"/>
                <a:cs typeface="Courier New"/>
              </a:rPr>
              <a:t>name</a:t>
            </a:r>
            <a:r>
              <a:rPr lang="en-US" dirty="0">
                <a:latin typeface="Courier New"/>
                <a:cs typeface="Courier New"/>
              </a:rPr>
              <a:t>: {first: "Alan", last: "Turing"},</a:t>
            </a:r>
          </a:p>
          <a:p>
            <a:pPr marL="12700">
              <a:spcBef>
                <a:spcPts val="100"/>
              </a:spcBef>
            </a:pPr>
            <a:r>
              <a:rPr lang="en-US" dirty="0">
                <a:latin typeface="Courier New"/>
                <a:cs typeface="Courier New"/>
              </a:rPr>
              <a:t>	</a:t>
            </a:r>
            <a:r>
              <a:rPr lang="en-US" dirty="0">
                <a:solidFill>
                  <a:srgbClr val="007A04"/>
                </a:solidFill>
                <a:latin typeface="Courier New"/>
                <a:cs typeface="Courier New"/>
              </a:rPr>
              <a:t>birth</a:t>
            </a:r>
            <a:r>
              <a:rPr lang="en-US" dirty="0">
                <a:latin typeface="Courier New"/>
                <a:cs typeface="Courier New"/>
              </a:rPr>
              <a:t>: Date('Jun 23, 1912’),</a:t>
            </a:r>
          </a:p>
          <a:p>
            <a:pPr marL="12700">
              <a:spcBef>
                <a:spcPts val="100"/>
              </a:spcBef>
            </a:pPr>
            <a:r>
              <a:rPr lang="en-US" dirty="0">
                <a:latin typeface="Courier New"/>
                <a:cs typeface="Courier New"/>
              </a:rPr>
              <a:t>	</a:t>
            </a:r>
            <a:r>
              <a:rPr lang="en-US" dirty="0">
                <a:solidFill>
                  <a:srgbClr val="007A04"/>
                </a:solidFill>
                <a:latin typeface="Courier New"/>
                <a:cs typeface="Courier New"/>
              </a:rPr>
              <a:t>death</a:t>
            </a:r>
            <a:r>
              <a:rPr lang="en-US" dirty="0">
                <a:latin typeface="Courier New"/>
                <a:cs typeface="Courier New"/>
              </a:rPr>
              <a:t>: Date('Jun 07, 1954’),</a:t>
            </a:r>
          </a:p>
          <a:p>
            <a:pPr marL="12700">
              <a:spcBef>
                <a:spcPts val="100"/>
              </a:spcBef>
            </a:pPr>
            <a:r>
              <a:rPr lang="en-US" dirty="0">
                <a:latin typeface="Courier New"/>
                <a:cs typeface="Courier New"/>
              </a:rPr>
              <a:t>	</a:t>
            </a:r>
            <a:r>
              <a:rPr lang="en-US" dirty="0" err="1">
                <a:solidFill>
                  <a:srgbClr val="007A04"/>
                </a:solidFill>
                <a:latin typeface="Courier New"/>
                <a:cs typeface="Courier New"/>
              </a:rPr>
              <a:t>contribs</a:t>
            </a:r>
            <a:r>
              <a:rPr lang="en-US" dirty="0">
                <a:latin typeface="Courier New"/>
                <a:cs typeface="Courier New"/>
              </a:rPr>
              <a:t>: ["Turing machine", "Turing test"],</a:t>
            </a:r>
          </a:p>
          <a:p>
            <a:pPr marL="12700">
              <a:spcBef>
                <a:spcPts val="100"/>
              </a:spcBef>
            </a:pPr>
            <a:r>
              <a:rPr lang="en-US" dirty="0">
                <a:latin typeface="Courier New"/>
                <a:cs typeface="Courier New"/>
              </a:rPr>
              <a:t> 	</a:t>
            </a:r>
            <a:r>
              <a:rPr lang="en-US" dirty="0">
                <a:solidFill>
                  <a:srgbClr val="007A04"/>
                </a:solidFill>
                <a:latin typeface="Courier New"/>
                <a:cs typeface="Courier New"/>
              </a:rPr>
              <a:t>views</a:t>
            </a:r>
            <a:r>
              <a:rPr lang="en-US" dirty="0">
                <a:latin typeface="Courier New"/>
                <a:cs typeface="Courier New"/>
              </a:rPr>
              <a:t> : </a:t>
            </a:r>
            <a:r>
              <a:rPr lang="en-US" dirty="0" err="1">
                <a:latin typeface="Courier New"/>
                <a:cs typeface="Courier New"/>
              </a:rPr>
              <a:t>NumberLong</a:t>
            </a:r>
            <a:r>
              <a:rPr lang="en-US" dirty="0">
                <a:latin typeface="Courier New"/>
                <a:cs typeface="Courier New"/>
              </a:rPr>
              <a:t>(1250000)</a:t>
            </a:r>
          </a:p>
          <a:p>
            <a:pPr marL="12700">
              <a:spcBef>
                <a:spcPts val="100"/>
              </a:spcBef>
            </a:pPr>
            <a:r>
              <a:rPr lang="en-US" dirty="0">
                <a:latin typeface="Courier New"/>
                <a:cs typeface="Courier New"/>
              </a:rPr>
              <a:t> }</a:t>
            </a:r>
            <a:endParaRPr dirty="0">
              <a:latin typeface="Courier New"/>
              <a:cs typeface="Courier New"/>
            </a:endParaRPr>
          </a:p>
        </p:txBody>
      </p:sp>
      <p:pic>
        <p:nvPicPr>
          <p:cNvPr id="14" name="Graphic 13" descr="Line arrow Slight curve">
            <a:extLst>
              <a:ext uri="{FF2B5EF4-FFF2-40B4-BE49-F238E27FC236}">
                <a16:creationId xmlns:a16="http://schemas.microsoft.com/office/drawing/2014/main" id="{1C4328AF-1E40-C244-84F7-9A37D77EECB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295965" flipV="1">
            <a:off x="10122914" y="3438996"/>
            <a:ext cx="1320727" cy="1651594"/>
          </a:xfrm>
          <a:prstGeom prst="rect">
            <a:avLst/>
          </a:prstGeom>
        </p:spPr>
      </p:pic>
      <p:sp>
        <p:nvSpPr>
          <p:cNvPr id="15" name="TextBox 14">
            <a:extLst>
              <a:ext uri="{FF2B5EF4-FFF2-40B4-BE49-F238E27FC236}">
                <a16:creationId xmlns:a16="http://schemas.microsoft.com/office/drawing/2014/main" id="{3C821A0D-5C34-D54B-A34F-80508C200B53}"/>
              </a:ext>
            </a:extLst>
          </p:cNvPr>
          <p:cNvSpPr txBox="1"/>
          <p:nvPr/>
        </p:nvSpPr>
        <p:spPr>
          <a:xfrm>
            <a:off x="1605419" y="4831333"/>
            <a:ext cx="5260331"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_id holds an </a:t>
            </a:r>
            <a:r>
              <a:rPr lang="en-US" b="1" i="1" dirty="0" err="1">
                <a:solidFill>
                  <a:srgbClr val="C00000"/>
                </a:solidFill>
                <a:latin typeface="Arial" panose="020B0604020202020204" pitchFamily="34" charset="0"/>
                <a:cs typeface="Arial" panose="020B0604020202020204" pitchFamily="34" charset="0"/>
              </a:rPr>
              <a:t>ObjectId</a:t>
            </a:r>
            <a:r>
              <a:rPr lang="en-US"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name holds a </a:t>
            </a:r>
            <a:r>
              <a:rPr lang="en-US" i="1" dirty="0">
                <a:latin typeface="Arial" panose="020B0604020202020204" pitchFamily="34" charset="0"/>
                <a:cs typeface="Arial" panose="020B0604020202020204" pitchFamily="34" charset="0"/>
              </a:rPr>
              <a:t>nested document</a:t>
            </a:r>
            <a:r>
              <a:rPr lang="en-US" dirty="0">
                <a:latin typeface="Arial" panose="020B0604020202020204" pitchFamily="34" charset="0"/>
                <a:cs typeface="Arial" panose="020B0604020202020204" pitchFamily="34" charset="0"/>
              </a:rPr>
              <a:t> that contains the fields first and last.</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birth and death hold values of the </a:t>
            </a:r>
            <a:r>
              <a:rPr lang="en-US" i="1" dirty="0">
                <a:latin typeface="Arial" panose="020B0604020202020204" pitchFamily="34" charset="0"/>
                <a:cs typeface="Arial" panose="020B0604020202020204" pitchFamily="34" charset="0"/>
              </a:rPr>
              <a:t>Date</a:t>
            </a:r>
            <a:r>
              <a:rPr lang="en-US" dirty="0">
                <a:latin typeface="Arial" panose="020B0604020202020204" pitchFamily="34" charset="0"/>
                <a:cs typeface="Arial" panose="020B0604020202020204" pitchFamily="34" charset="0"/>
              </a:rPr>
              <a:t> type.</a:t>
            </a:r>
          </a:p>
        </p:txBody>
      </p:sp>
      <p:sp>
        <p:nvSpPr>
          <p:cNvPr id="2" name="Rectangle 1">
            <a:extLst>
              <a:ext uri="{FF2B5EF4-FFF2-40B4-BE49-F238E27FC236}">
                <a16:creationId xmlns:a16="http://schemas.microsoft.com/office/drawing/2014/main" id="{3AF9A891-9D5B-5242-8E5A-28FB8E45E396}"/>
              </a:ext>
            </a:extLst>
          </p:cNvPr>
          <p:cNvSpPr/>
          <p:nvPr/>
        </p:nvSpPr>
        <p:spPr>
          <a:xfrm>
            <a:off x="6617743" y="4825061"/>
            <a:ext cx="6096000" cy="646331"/>
          </a:xfrm>
          <a:prstGeom prst="rect">
            <a:avLst/>
          </a:prstGeom>
        </p:spPr>
        <p:txBody>
          <a:bodyPr>
            <a:spAutoFit/>
          </a:bodyPr>
          <a:lstStyle/>
          <a:p>
            <a:pPr marL="285750" indent="-285750">
              <a:buFont typeface="Arial" panose="020B0604020202020204" pitchFamily="34" charset="0"/>
              <a:buChar char="•"/>
            </a:pPr>
            <a:r>
              <a:rPr lang="en-US" dirty="0" err="1">
                <a:latin typeface="Arial" panose="020B0604020202020204" pitchFamily="34" charset="0"/>
                <a:cs typeface="Arial" panose="020B0604020202020204" pitchFamily="34" charset="0"/>
              </a:rPr>
              <a:t>contribs</a:t>
            </a:r>
            <a:r>
              <a:rPr lang="en-US" dirty="0">
                <a:latin typeface="Arial" panose="020B0604020202020204" pitchFamily="34" charset="0"/>
                <a:cs typeface="Arial" panose="020B0604020202020204" pitchFamily="34" charset="0"/>
              </a:rPr>
              <a:t> holds an </a:t>
            </a:r>
            <a:r>
              <a:rPr lang="en-US" i="1" dirty="0">
                <a:latin typeface="Arial" panose="020B0604020202020204" pitchFamily="34" charset="0"/>
                <a:cs typeface="Arial" panose="020B0604020202020204" pitchFamily="34" charset="0"/>
              </a:rPr>
              <a:t>array of strings</a:t>
            </a:r>
            <a:r>
              <a:rPr lang="en-US"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views holds a value of the </a:t>
            </a:r>
            <a:r>
              <a:rPr lang="en-US" i="1" dirty="0" err="1">
                <a:latin typeface="Arial" panose="020B0604020202020204" pitchFamily="34" charset="0"/>
                <a:cs typeface="Arial" panose="020B0604020202020204" pitchFamily="34" charset="0"/>
              </a:rPr>
              <a:t>NumberLong</a:t>
            </a:r>
            <a:r>
              <a:rPr lang="en-US" dirty="0">
                <a:latin typeface="Arial" panose="020B0604020202020204" pitchFamily="34" charset="0"/>
                <a:cs typeface="Arial" panose="020B0604020202020204" pitchFamily="34" charset="0"/>
              </a:rPr>
              <a:t> type.</a:t>
            </a:r>
          </a:p>
        </p:txBody>
      </p:sp>
    </p:spTree>
    <p:extLst>
      <p:ext uri="{BB962C8B-B14F-4D97-AF65-F5344CB8AC3E}">
        <p14:creationId xmlns:p14="http://schemas.microsoft.com/office/powerpoint/2010/main" val="389036513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583884" y="2328347"/>
            <a:ext cx="10140559" cy="507974"/>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algn="ctr"/>
            <a:r>
              <a:rPr lang="en-US" sz="3200" dirty="0">
                <a:solidFill>
                  <a:schemeClr val="accent1">
                    <a:lumMod val="50000"/>
                  </a:schemeClr>
                </a:solidFill>
                <a:latin typeface="Arial" panose="020B0604020202020204" pitchFamily="34" charset="0"/>
                <a:cs typeface="Arial" panose="020B0604020202020204" pitchFamily="34" charset="0"/>
              </a:rPr>
              <a:t>S</a:t>
            </a:r>
            <a:r>
              <a:rPr lang="en-US" sz="3200" dirty="0">
                <a:latin typeface="Arial" panose="020B0604020202020204" pitchFamily="34" charset="0"/>
                <a:cs typeface="Arial" panose="020B0604020202020204" pitchFamily="34" charset="0"/>
              </a:rPr>
              <a:t>tructured </a:t>
            </a:r>
            <a:r>
              <a:rPr lang="en-US" sz="3200" dirty="0">
                <a:solidFill>
                  <a:schemeClr val="accent1">
                    <a:lumMod val="50000"/>
                  </a:schemeClr>
                </a:solidFill>
                <a:latin typeface="Arial" panose="020B0604020202020204" pitchFamily="34" charset="0"/>
                <a:cs typeface="Arial" panose="020B0604020202020204" pitchFamily="34" charset="0"/>
              </a:rPr>
              <a:t>Q</a:t>
            </a:r>
            <a:r>
              <a:rPr lang="en-US" sz="3200" dirty="0">
                <a:latin typeface="Arial" panose="020B0604020202020204" pitchFamily="34" charset="0"/>
                <a:cs typeface="Arial" panose="020B0604020202020204" pitchFamily="34" charset="0"/>
              </a:rPr>
              <a:t>uery </a:t>
            </a:r>
            <a:r>
              <a:rPr lang="en-US" sz="3200" dirty="0">
                <a:solidFill>
                  <a:schemeClr val="accent1">
                    <a:lumMod val="50000"/>
                  </a:schemeClr>
                </a:solidFill>
                <a:latin typeface="Arial" panose="020B0604020202020204" pitchFamily="34" charset="0"/>
                <a:cs typeface="Arial" panose="020B0604020202020204" pitchFamily="34" charset="0"/>
              </a:rPr>
              <a:t>L</a:t>
            </a:r>
            <a:r>
              <a:rPr lang="en-US" sz="3200" dirty="0">
                <a:latin typeface="Arial" panose="020B0604020202020204" pitchFamily="34" charset="0"/>
                <a:cs typeface="Arial" panose="020B0604020202020204" pitchFamily="34" charset="0"/>
              </a:rPr>
              <a:t>anguage</a:t>
            </a: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5310007" y="494905"/>
            <a:ext cx="1200026" cy="815740"/>
          </a:xfrm>
        </p:spPr>
        <p:txBody>
          <a:bodyPr>
            <a:normAutofit fontScale="90000"/>
          </a:bodyPr>
          <a:lstStyle/>
          <a:p>
            <a:r>
              <a:rPr lang="en-US" dirty="0"/>
              <a:t>SQL</a:t>
            </a:r>
          </a:p>
        </p:txBody>
      </p:sp>
      <p:sp>
        <p:nvSpPr>
          <p:cNvPr id="6" name="Text Placeholder 1">
            <a:extLst>
              <a:ext uri="{FF2B5EF4-FFF2-40B4-BE49-F238E27FC236}">
                <a16:creationId xmlns:a16="http://schemas.microsoft.com/office/drawing/2014/main" id="{2059A69B-0ADF-FD42-AA42-92CA1DD6F36B}"/>
              </a:ext>
            </a:extLst>
          </p:cNvPr>
          <p:cNvSpPr txBox="1">
            <a:spLocks/>
          </p:cNvSpPr>
          <p:nvPr/>
        </p:nvSpPr>
        <p:spPr>
          <a:xfrm>
            <a:off x="583884" y="3079058"/>
            <a:ext cx="10140559" cy="507974"/>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u="sng" dirty="0">
                <a:solidFill>
                  <a:schemeClr val="accent1">
                    <a:lumMod val="50000"/>
                  </a:schemeClr>
                </a:solidFill>
                <a:latin typeface="Arial" panose="020B0604020202020204" pitchFamily="34" charset="0"/>
                <a:cs typeface="Arial" panose="020B0604020202020204" pitchFamily="34" charset="0"/>
              </a:rPr>
              <a:t>SELECT</a:t>
            </a:r>
            <a:r>
              <a:rPr lang="en-US" sz="3200" dirty="0">
                <a:solidFill>
                  <a:schemeClr val="accent1">
                    <a:lumMod val="50000"/>
                  </a:schemeClr>
                </a:solidFill>
                <a:latin typeface="Arial" panose="020B0604020202020204" pitchFamily="34" charset="0"/>
                <a:cs typeface="Arial" panose="020B0604020202020204" pitchFamily="34" charset="0"/>
              </a:rPr>
              <a:t> </a:t>
            </a:r>
            <a:r>
              <a:rPr lang="en-US" sz="3200" u="sng" dirty="0">
                <a:solidFill>
                  <a:schemeClr val="tx1"/>
                </a:solidFill>
                <a:latin typeface="Arial" panose="020B0604020202020204" pitchFamily="34" charset="0"/>
                <a:cs typeface="Arial" panose="020B0604020202020204" pitchFamily="34" charset="0"/>
              </a:rPr>
              <a:t>id, name, price</a:t>
            </a:r>
            <a:r>
              <a:rPr lang="en-US" sz="3200" dirty="0">
                <a:solidFill>
                  <a:schemeClr val="tx1"/>
                </a:solidFill>
                <a:latin typeface="Arial" panose="020B0604020202020204" pitchFamily="34" charset="0"/>
                <a:cs typeface="Arial" panose="020B0604020202020204" pitchFamily="34" charset="0"/>
              </a:rPr>
              <a:t> </a:t>
            </a:r>
            <a:r>
              <a:rPr lang="en-US" sz="3200" u="sng" dirty="0">
                <a:solidFill>
                  <a:schemeClr val="accent1">
                    <a:lumMod val="50000"/>
                  </a:schemeClr>
                </a:solidFill>
                <a:latin typeface="Arial" panose="020B0604020202020204" pitchFamily="34" charset="0"/>
                <a:cs typeface="Arial" panose="020B0604020202020204" pitchFamily="34" charset="0"/>
              </a:rPr>
              <a:t>FROM</a:t>
            </a:r>
            <a:r>
              <a:rPr lang="en-US" sz="3200" dirty="0">
                <a:solidFill>
                  <a:schemeClr val="accent1">
                    <a:lumMod val="50000"/>
                  </a:schemeClr>
                </a:solidFill>
                <a:latin typeface="Arial" panose="020B0604020202020204" pitchFamily="34" charset="0"/>
                <a:cs typeface="Arial" panose="020B0604020202020204" pitchFamily="34" charset="0"/>
              </a:rPr>
              <a:t> </a:t>
            </a:r>
            <a:r>
              <a:rPr lang="en-US" sz="3200" u="sng" dirty="0">
                <a:solidFill>
                  <a:schemeClr val="tx1"/>
                </a:solidFill>
                <a:latin typeface="Arial" panose="020B0604020202020204" pitchFamily="34" charset="0"/>
                <a:cs typeface="Arial" panose="020B0604020202020204" pitchFamily="34" charset="0"/>
              </a:rPr>
              <a:t>products</a:t>
            </a:r>
          </a:p>
        </p:txBody>
      </p:sp>
      <p:cxnSp>
        <p:nvCxnSpPr>
          <p:cNvPr id="14" name="Straight Arrow Connector 13">
            <a:extLst>
              <a:ext uri="{FF2B5EF4-FFF2-40B4-BE49-F238E27FC236}">
                <a16:creationId xmlns:a16="http://schemas.microsoft.com/office/drawing/2014/main" id="{A5153F91-F611-3845-964B-174773385236}"/>
              </a:ext>
            </a:extLst>
          </p:cNvPr>
          <p:cNvCxnSpPr>
            <a:cxnSpLocks/>
          </p:cNvCxnSpPr>
          <p:nvPr/>
        </p:nvCxnSpPr>
        <p:spPr>
          <a:xfrm flipH="1" flipV="1">
            <a:off x="2946400" y="3587032"/>
            <a:ext cx="1960863" cy="1521178"/>
          </a:xfrm>
          <a:prstGeom prst="straightConnector1">
            <a:avLst/>
          </a:prstGeom>
          <a:noFill/>
          <a:ln w="28575" cap="flat">
            <a:solidFill>
              <a:schemeClr val="accent1">
                <a:lumMod val="50000"/>
              </a:schemeClr>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C3312994-0AF0-474A-BCD0-8D5F5AEBA7BC}"/>
              </a:ext>
            </a:extLst>
          </p:cNvPr>
          <p:cNvCxnSpPr>
            <a:cxnSpLocks/>
          </p:cNvCxnSpPr>
          <p:nvPr/>
        </p:nvCxnSpPr>
        <p:spPr>
          <a:xfrm flipV="1">
            <a:off x="4895974" y="3587032"/>
            <a:ext cx="2001537" cy="1521178"/>
          </a:xfrm>
          <a:prstGeom prst="straightConnector1">
            <a:avLst/>
          </a:prstGeom>
          <a:noFill/>
          <a:ln w="28575" cap="flat">
            <a:solidFill>
              <a:schemeClr val="accent1">
                <a:lumMod val="50000"/>
              </a:schemeClr>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8" name="Text Placeholder 1">
            <a:extLst>
              <a:ext uri="{FF2B5EF4-FFF2-40B4-BE49-F238E27FC236}">
                <a16:creationId xmlns:a16="http://schemas.microsoft.com/office/drawing/2014/main" id="{0F873B5C-672A-AA45-8692-503303DC59E1}"/>
              </a:ext>
            </a:extLst>
          </p:cNvPr>
          <p:cNvSpPr txBox="1">
            <a:spLocks/>
          </p:cNvSpPr>
          <p:nvPr/>
        </p:nvSpPr>
        <p:spPr>
          <a:xfrm>
            <a:off x="3680447" y="5116673"/>
            <a:ext cx="2453631" cy="507974"/>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solidFill>
                  <a:schemeClr val="accent1">
                    <a:lumMod val="50000"/>
                  </a:schemeClr>
                </a:solidFill>
                <a:latin typeface="Arial" panose="020B0604020202020204" pitchFamily="34" charset="0"/>
                <a:cs typeface="Arial" panose="020B0604020202020204" pitchFamily="34" charset="0"/>
              </a:rPr>
              <a:t>SQL Keywords</a:t>
            </a:r>
            <a:endParaRPr lang="en-US" sz="3200" dirty="0">
              <a:solidFill>
                <a:schemeClr val="tx1"/>
              </a:solidFill>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8CD2F2C8-CE76-574B-801D-C74816A8F9AA}"/>
              </a:ext>
            </a:extLst>
          </p:cNvPr>
          <p:cNvCxnSpPr/>
          <p:nvPr/>
        </p:nvCxnSpPr>
        <p:spPr>
          <a:xfrm flipH="1" flipV="1">
            <a:off x="5113867" y="3646311"/>
            <a:ext cx="2133600" cy="149013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D23B9034-12DF-464E-9D16-8CA9CE0A01F3}"/>
              </a:ext>
            </a:extLst>
          </p:cNvPr>
          <p:cNvCxnSpPr/>
          <p:nvPr/>
        </p:nvCxnSpPr>
        <p:spPr>
          <a:xfrm flipV="1">
            <a:off x="7247201" y="3568687"/>
            <a:ext cx="1196888" cy="159033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7" name="Text Placeholder 1">
            <a:extLst>
              <a:ext uri="{FF2B5EF4-FFF2-40B4-BE49-F238E27FC236}">
                <a16:creationId xmlns:a16="http://schemas.microsoft.com/office/drawing/2014/main" id="{3698BA86-CE25-F344-AD91-6D91BD06D407}"/>
              </a:ext>
            </a:extLst>
          </p:cNvPr>
          <p:cNvSpPr txBox="1">
            <a:spLocks/>
          </p:cNvSpPr>
          <p:nvPr/>
        </p:nvSpPr>
        <p:spPr>
          <a:xfrm>
            <a:off x="5654163" y="5102577"/>
            <a:ext cx="3356610" cy="507974"/>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solidFill>
                  <a:schemeClr val="tx1"/>
                </a:solidFill>
                <a:latin typeface="Arial" panose="020B0604020202020204" pitchFamily="34" charset="0"/>
                <a:cs typeface="Arial" panose="020B0604020202020204" pitchFamily="34" charset="0"/>
              </a:rPr>
              <a:t>Data / Parameters</a:t>
            </a:r>
          </a:p>
        </p:txBody>
      </p:sp>
    </p:spTree>
    <p:extLst>
      <p:ext uri="{BB962C8B-B14F-4D97-AF65-F5344CB8AC3E}">
        <p14:creationId xmlns:p14="http://schemas.microsoft.com/office/powerpoint/2010/main" val="1898263253"/>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_id</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r>
              <a:rPr lang="en-US" dirty="0">
                <a:latin typeface="Arial" panose="020B0604020202020204" pitchFamily="34" charset="0"/>
                <a:cs typeface="Arial" panose="020B0604020202020204" pitchFamily="34" charset="0"/>
              </a:rPr>
              <a:t>BSON data type</a:t>
            </a:r>
          </a:p>
          <a:p>
            <a:pPr marL="342900" indent="-342900" hangingPunct="1">
              <a:buFont typeface="Arial"/>
              <a:buChar char="•"/>
            </a:pPr>
            <a:r>
              <a:rPr lang="en-US" dirty="0">
                <a:latin typeface="Arial" panose="020B0604020202020204" pitchFamily="34" charset="0"/>
                <a:cs typeface="Arial" panose="020B0604020202020204" pitchFamily="34" charset="0"/>
              </a:rPr>
              <a:t>Special key</a:t>
            </a:r>
          </a:p>
          <a:p>
            <a:pPr marL="342900" indent="-342900" hangingPunct="1">
              <a:buFont typeface="Arial"/>
              <a:buChar char="•"/>
            </a:pPr>
            <a:r>
              <a:rPr lang="en-US">
                <a:latin typeface="Arial" panose="020B0604020202020204" pitchFamily="34" charset="0"/>
                <a:cs typeface="Arial" panose="020B0604020202020204" pitchFamily="34" charset="0"/>
              </a:rPr>
              <a:t>Prevents clients from inserting two documents with the same value for the _id field</a:t>
            </a:r>
            <a:endParaRPr lang="en-US" dirty="0">
              <a:latin typeface="Arial" panose="020B0604020202020204" pitchFamily="34" charset="0"/>
              <a:cs typeface="Arial" panose="020B0604020202020204" pitchFamily="34" charset="0"/>
            </a:endParaRPr>
          </a:p>
          <a:p>
            <a:pPr marL="342900" indent="-342900" hangingPunct="1">
              <a:buFont typeface="Arial"/>
              <a:buChar char="•"/>
            </a:pPr>
            <a:r>
              <a:rPr lang="en-US" dirty="0">
                <a:latin typeface="Arial" panose="020B0604020202020204" pitchFamily="34" charset="0"/>
                <a:cs typeface="Arial" panose="020B0604020202020204" pitchFamily="34" charset="0"/>
              </a:rPr>
              <a:t>Present in all documents</a:t>
            </a:r>
          </a:p>
          <a:p>
            <a:pPr marL="342900" indent="-342900" hangingPunct="1">
              <a:buFont typeface="Arial"/>
              <a:buChar char="•"/>
            </a:pPr>
            <a:r>
              <a:rPr lang="en-US" dirty="0">
                <a:latin typeface="Arial" panose="020B0604020202020204" pitchFamily="34" charset="0"/>
                <a:cs typeface="Arial" panose="020B0604020202020204" pitchFamily="34" charset="0"/>
              </a:rPr>
              <a:t>Unique across a collection</a:t>
            </a:r>
          </a:p>
          <a:p>
            <a:pPr marL="342900" indent="-342900" hangingPunct="1">
              <a:buFont typeface="Arial"/>
              <a:buChar char="•"/>
            </a:pPr>
            <a:endParaRPr lang="en-US" dirty="0">
              <a:latin typeface="Arial" panose="020B0604020202020204" pitchFamily="34" charset="0"/>
              <a:cs typeface="Arial" panose="020B0604020202020204" pitchFamily="34" charset="0"/>
            </a:endParaRPr>
          </a:p>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E8ED007C-1B79-754B-BFBA-94E01CC9C0DD}"/>
              </a:ext>
            </a:extLst>
          </p:cNvPr>
          <p:cNvPicPr>
            <a:picLocks noChangeAspect="1"/>
          </p:cNvPicPr>
          <p:nvPr/>
        </p:nvPicPr>
        <p:blipFill>
          <a:blip r:embed="rId2"/>
          <a:stretch>
            <a:fillRect/>
          </a:stretch>
        </p:blipFill>
        <p:spPr>
          <a:xfrm>
            <a:off x="5522235" y="3100884"/>
            <a:ext cx="5179879" cy="2913682"/>
          </a:xfrm>
          <a:prstGeom prst="rect">
            <a:avLst/>
          </a:prstGeom>
        </p:spPr>
      </p:pic>
    </p:spTree>
    <p:extLst>
      <p:ext uri="{BB962C8B-B14F-4D97-AF65-F5344CB8AC3E}">
        <p14:creationId xmlns:p14="http://schemas.microsoft.com/office/powerpoint/2010/main" val="766729091"/>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xml Documents</a:t>
            </a:r>
          </a:p>
        </p:txBody>
      </p:sp>
      <p:sp>
        <p:nvSpPr>
          <p:cNvPr id="13" name="object 5">
            <a:extLst>
              <a:ext uri="{FF2B5EF4-FFF2-40B4-BE49-F238E27FC236}">
                <a16:creationId xmlns:a16="http://schemas.microsoft.com/office/drawing/2014/main" id="{82A09D61-6792-0749-8699-71363F430915}"/>
              </a:ext>
            </a:extLst>
          </p:cNvPr>
          <p:cNvSpPr txBox="1"/>
          <p:nvPr/>
        </p:nvSpPr>
        <p:spPr>
          <a:xfrm>
            <a:off x="2118555" y="1537055"/>
            <a:ext cx="9399905" cy="4751301"/>
          </a:xfrm>
          <a:prstGeom prst="rect">
            <a:avLst/>
          </a:prstGeom>
        </p:spPr>
        <p:txBody>
          <a:bodyPr vert="horz" wrap="square" lIns="0" tIns="6350" rIns="0" bIns="0" rtlCol="0">
            <a:spAutoFit/>
          </a:bodyPr>
          <a:lstStyle/>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&lt;?xml version="1.0" encoding="UTF-8"?&gt; </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&lt;root&gt; </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a:solidFill>
                  <a:srgbClr val="007A04"/>
                </a:solidFill>
                <a:latin typeface="Courier New"/>
                <a:cs typeface="Courier New"/>
              </a:rPr>
              <a:t>_id</a:t>
            </a:r>
            <a:r>
              <a:rPr lang="en-US" sz="1600" dirty="0">
                <a:latin typeface="Courier New" panose="02070309020205020404" pitchFamily="49" charset="0"/>
                <a:cs typeface="Courier New" panose="02070309020205020404" pitchFamily="49" charset="0"/>
              </a:rPr>
              <a:t>&gt;</a:t>
            </a:r>
            <a:r>
              <a:rPr lang="en-US" sz="1600" dirty="0" err="1">
                <a:latin typeface="Courier New"/>
                <a:cs typeface="Courier New"/>
              </a:rPr>
              <a:t>ObjectId</a:t>
            </a:r>
            <a:r>
              <a:rPr lang="en-US" sz="1600" dirty="0">
                <a:latin typeface="Courier New"/>
                <a:cs typeface="Courier New"/>
              </a:rPr>
              <a:t>("5099803df3f4948bd2f98391")</a:t>
            </a:r>
            <a:r>
              <a:rPr lang="en-US" sz="1600" dirty="0">
                <a:latin typeface="Courier New" panose="02070309020205020404" pitchFamily="49" charset="0"/>
                <a:cs typeface="Courier New" panose="02070309020205020404" pitchFamily="49" charset="0"/>
              </a:rPr>
              <a:t>&lt;/_id&gt; </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a:solidFill>
                  <a:srgbClr val="007A04"/>
                </a:solidFill>
                <a:latin typeface="Courier New"/>
                <a:cs typeface="Courier New"/>
              </a:rPr>
              <a:t>name</a:t>
            </a:r>
            <a:r>
              <a:rPr lang="en-US" sz="1600" dirty="0">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a:solidFill>
                  <a:srgbClr val="007A04"/>
                </a:solidFill>
                <a:latin typeface="Courier New"/>
                <a:cs typeface="Courier New"/>
              </a:rPr>
              <a:t>first</a:t>
            </a:r>
            <a:r>
              <a:rPr lang="en-US" sz="1600" dirty="0">
                <a:latin typeface="Courier New" panose="02070309020205020404" pitchFamily="49" charset="0"/>
                <a:cs typeface="Courier New" panose="02070309020205020404" pitchFamily="49" charset="0"/>
              </a:rPr>
              <a:t>&gt;Alan&lt;</a:t>
            </a:r>
            <a:r>
              <a:rPr lang="en-US" sz="1600" dirty="0">
                <a:solidFill>
                  <a:srgbClr val="007A04"/>
                </a:solidFill>
                <a:latin typeface="Courier New"/>
                <a:cs typeface="Courier New"/>
              </a:rPr>
              <a:t>/first</a:t>
            </a:r>
            <a:r>
              <a:rPr lang="en-US" sz="1600" dirty="0">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a:solidFill>
                  <a:srgbClr val="007A04"/>
                </a:solidFill>
                <a:latin typeface="Courier New"/>
                <a:cs typeface="Courier New"/>
              </a:rPr>
              <a:t>last</a:t>
            </a:r>
            <a:r>
              <a:rPr lang="en-US" sz="1600" dirty="0">
                <a:latin typeface="Courier New" panose="02070309020205020404" pitchFamily="49" charset="0"/>
                <a:cs typeface="Courier New" panose="02070309020205020404" pitchFamily="49" charset="0"/>
              </a:rPr>
              <a:t>&gt;Turing&lt;</a:t>
            </a:r>
            <a:r>
              <a:rPr lang="en-US" sz="1600" dirty="0">
                <a:solidFill>
                  <a:srgbClr val="007A04"/>
                </a:solidFill>
                <a:latin typeface="Courier New"/>
                <a:cs typeface="Courier New"/>
              </a:rPr>
              <a:t>/last</a:t>
            </a:r>
            <a:r>
              <a:rPr lang="en-US" sz="1600" dirty="0">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a:cs typeface="Courier New"/>
              </a:rPr>
              <a:t>	</a:t>
            </a:r>
            <a:r>
              <a:rPr lang="en-US" sz="1600" dirty="0">
                <a:latin typeface="Courier New" panose="02070309020205020404" pitchFamily="49" charset="0"/>
                <a:cs typeface="Courier New" panose="02070309020205020404" pitchFamily="49" charset="0"/>
              </a:rPr>
              <a:t>&lt;</a:t>
            </a:r>
            <a:r>
              <a:rPr lang="en-US" sz="1600" dirty="0">
                <a:solidFill>
                  <a:srgbClr val="007A04"/>
                </a:solidFill>
                <a:latin typeface="Courier New"/>
                <a:cs typeface="Courier New"/>
              </a:rPr>
              <a:t>/name</a:t>
            </a:r>
            <a:r>
              <a:rPr lang="en-US" sz="1600" dirty="0">
                <a:solidFill>
                  <a:srgbClr val="007A04"/>
                </a:solidFill>
                <a:latin typeface="Courier New" panose="02070309020205020404" pitchFamily="49" charset="0"/>
                <a:cs typeface="Courier New" panose="02070309020205020404" pitchFamily="49" charset="0"/>
              </a:rPr>
              <a:t>&gt;</a:t>
            </a:r>
            <a:endParaRPr lang="en-US" sz="1600" dirty="0">
              <a:latin typeface="Courier New" panose="02070309020205020404" pitchFamily="49" charset="0"/>
              <a:cs typeface="Courier New" panose="02070309020205020404" pitchFamily="49" charset="0"/>
            </a:endParaRP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a:solidFill>
                  <a:srgbClr val="007A04"/>
                </a:solidFill>
                <a:latin typeface="Courier New"/>
                <a:cs typeface="Courier New"/>
              </a:rPr>
              <a:t>birth</a:t>
            </a:r>
            <a:r>
              <a:rPr lang="en-US" sz="1600" dirty="0">
                <a:latin typeface="Courier New" panose="02070309020205020404" pitchFamily="49" charset="0"/>
                <a:cs typeface="Courier New" panose="02070309020205020404" pitchFamily="49" charset="0"/>
              </a:rPr>
              <a:t>&gt;</a:t>
            </a:r>
            <a:r>
              <a:rPr lang="en-US" sz="1600" dirty="0">
                <a:latin typeface="Courier New"/>
                <a:cs typeface="Courier New"/>
              </a:rPr>
              <a:t>Date('Jun 23, 1912’)</a:t>
            </a:r>
            <a:r>
              <a:rPr lang="en-US" sz="1600" dirty="0">
                <a:latin typeface="Courier New" panose="02070309020205020404" pitchFamily="49" charset="0"/>
                <a:cs typeface="Courier New" panose="02070309020205020404" pitchFamily="49" charset="0"/>
              </a:rPr>
              <a:t>&lt;</a:t>
            </a:r>
            <a:r>
              <a:rPr lang="en-US" sz="1600" dirty="0">
                <a:solidFill>
                  <a:srgbClr val="007A04"/>
                </a:solidFill>
                <a:latin typeface="Courier New"/>
                <a:cs typeface="Courier New"/>
              </a:rPr>
              <a:t>/birth</a:t>
            </a:r>
            <a:r>
              <a:rPr lang="en-US" sz="1600" dirty="0">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a:solidFill>
                  <a:srgbClr val="007A04"/>
                </a:solidFill>
                <a:latin typeface="Courier New"/>
                <a:cs typeface="Courier New"/>
              </a:rPr>
              <a:t>death</a:t>
            </a:r>
            <a:r>
              <a:rPr lang="en-US" sz="1600" dirty="0">
                <a:latin typeface="Courier New" panose="02070309020205020404" pitchFamily="49" charset="0"/>
                <a:cs typeface="Courier New" panose="02070309020205020404" pitchFamily="49" charset="0"/>
              </a:rPr>
              <a:t>&gt;</a:t>
            </a:r>
            <a:r>
              <a:rPr lang="en-US" sz="1600" dirty="0">
                <a:latin typeface="Courier New"/>
                <a:cs typeface="Courier New"/>
              </a:rPr>
              <a:t>Date('Jun 07, 1954’)</a:t>
            </a:r>
            <a:r>
              <a:rPr lang="en-US" sz="1600" dirty="0">
                <a:latin typeface="Courier New" panose="02070309020205020404" pitchFamily="49" charset="0"/>
                <a:cs typeface="Courier New" panose="02070309020205020404" pitchFamily="49" charset="0"/>
              </a:rPr>
              <a:t>&lt;</a:t>
            </a:r>
            <a:r>
              <a:rPr lang="en-US" sz="1600" dirty="0">
                <a:solidFill>
                  <a:srgbClr val="007A04"/>
                </a:solidFill>
                <a:latin typeface="Courier New"/>
                <a:cs typeface="Courier New"/>
              </a:rPr>
              <a:t>/death</a:t>
            </a:r>
            <a:r>
              <a:rPr lang="en-US" sz="1600" dirty="0">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err="1">
                <a:solidFill>
                  <a:srgbClr val="007A04"/>
                </a:solidFill>
                <a:latin typeface="Courier New"/>
                <a:cs typeface="Courier New"/>
              </a:rPr>
              <a:t>contribs</a:t>
            </a:r>
            <a:r>
              <a:rPr lang="en-US" sz="1600" dirty="0">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a:solidFill>
                  <a:srgbClr val="007A04"/>
                </a:solidFill>
                <a:latin typeface="Courier New"/>
                <a:cs typeface="Courier New"/>
              </a:rPr>
              <a:t>element</a:t>
            </a:r>
            <a:r>
              <a:rPr lang="en-US" sz="1600" dirty="0">
                <a:latin typeface="Courier New" panose="02070309020205020404" pitchFamily="49" charset="0"/>
                <a:cs typeface="Courier New" panose="02070309020205020404" pitchFamily="49" charset="0"/>
              </a:rPr>
              <a:t>&gt;Turing machine&lt;</a:t>
            </a:r>
            <a:r>
              <a:rPr lang="en-US" sz="1600" dirty="0">
                <a:solidFill>
                  <a:srgbClr val="007A04"/>
                </a:solidFill>
                <a:latin typeface="Courier New"/>
                <a:cs typeface="Courier New"/>
              </a:rPr>
              <a:t>/element</a:t>
            </a:r>
            <a:r>
              <a:rPr lang="en-US" sz="1600" dirty="0">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a:solidFill>
                  <a:srgbClr val="007A04"/>
                </a:solidFill>
                <a:latin typeface="Courier New"/>
                <a:cs typeface="Courier New"/>
              </a:rPr>
              <a:t>element</a:t>
            </a:r>
            <a:r>
              <a:rPr lang="en-US" sz="1600" dirty="0">
                <a:latin typeface="Courier New" panose="02070309020205020404" pitchFamily="49" charset="0"/>
                <a:cs typeface="Courier New" panose="02070309020205020404" pitchFamily="49" charset="0"/>
              </a:rPr>
              <a:t>&gt;Turing test&lt;</a:t>
            </a:r>
            <a:r>
              <a:rPr lang="en-US" sz="1600" dirty="0">
                <a:solidFill>
                  <a:srgbClr val="007A04"/>
                </a:solidFill>
                <a:latin typeface="Courier New"/>
                <a:cs typeface="Courier New"/>
              </a:rPr>
              <a:t>/element</a:t>
            </a:r>
            <a:r>
              <a:rPr lang="en-US" sz="1600" dirty="0">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a:cs typeface="Courier New"/>
              </a:rPr>
              <a:t>	</a:t>
            </a:r>
            <a:r>
              <a:rPr lang="en-US" sz="1600" dirty="0">
                <a:latin typeface="Courier New" panose="02070309020205020404" pitchFamily="49" charset="0"/>
                <a:cs typeface="Courier New" panose="02070309020205020404" pitchFamily="49" charset="0"/>
              </a:rPr>
              <a:t>&lt;</a:t>
            </a:r>
            <a:r>
              <a:rPr lang="en-US" sz="1600" dirty="0">
                <a:solidFill>
                  <a:srgbClr val="007A04"/>
                </a:solidFill>
                <a:latin typeface="Courier New"/>
                <a:cs typeface="Courier New"/>
              </a:rPr>
              <a:t>/</a:t>
            </a:r>
            <a:r>
              <a:rPr lang="en-US" sz="1600" dirty="0" err="1">
                <a:solidFill>
                  <a:srgbClr val="007A04"/>
                </a:solidFill>
                <a:latin typeface="Courier New"/>
                <a:cs typeface="Courier New"/>
              </a:rPr>
              <a:t>contribs</a:t>
            </a:r>
            <a:r>
              <a:rPr lang="en-US" sz="1600" dirty="0">
                <a:solidFill>
                  <a:srgbClr val="007A04"/>
                </a:solidFill>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   &lt;</a:t>
            </a:r>
            <a:r>
              <a:rPr lang="en-US" sz="1600" dirty="0">
                <a:solidFill>
                  <a:srgbClr val="007A04"/>
                </a:solidFill>
                <a:latin typeface="Courier New"/>
                <a:cs typeface="Courier New"/>
              </a:rPr>
              <a:t>views</a:t>
            </a:r>
            <a:r>
              <a:rPr lang="en-US" sz="1600" dirty="0">
                <a:latin typeface="Courier New" panose="02070309020205020404" pitchFamily="49" charset="0"/>
                <a:cs typeface="Courier New" panose="02070309020205020404" pitchFamily="49" charset="0"/>
              </a:rPr>
              <a:t>&gt;</a:t>
            </a:r>
            <a:r>
              <a:rPr lang="en-US" sz="1600" dirty="0" err="1">
                <a:latin typeface="Courier New"/>
                <a:cs typeface="Courier New"/>
              </a:rPr>
              <a:t>NumberLong</a:t>
            </a:r>
            <a:r>
              <a:rPr lang="en-US" sz="1600" dirty="0">
                <a:latin typeface="Courier New"/>
                <a:cs typeface="Courier New"/>
              </a:rPr>
              <a:t>(1250000)</a:t>
            </a:r>
            <a:r>
              <a:rPr lang="en-US" sz="1600" dirty="0">
                <a:latin typeface="Courier New" panose="02070309020205020404" pitchFamily="49" charset="0"/>
                <a:cs typeface="Courier New" panose="02070309020205020404" pitchFamily="49" charset="0"/>
              </a:rPr>
              <a:t>&lt;</a:t>
            </a:r>
            <a:r>
              <a:rPr lang="en-US" sz="1600" dirty="0">
                <a:solidFill>
                  <a:srgbClr val="007A04"/>
                </a:solidFill>
                <a:latin typeface="Courier New"/>
                <a:cs typeface="Courier New"/>
              </a:rPr>
              <a:t>/views</a:t>
            </a:r>
            <a:r>
              <a:rPr lang="en-US" sz="1600" dirty="0">
                <a:latin typeface="Courier New" panose="02070309020205020404" pitchFamily="49" charset="0"/>
                <a:cs typeface="Courier New" panose="02070309020205020404" pitchFamily="49" charset="0"/>
              </a:rPr>
              <a:t>&gt;</a:t>
            </a:r>
          </a:p>
          <a:p>
            <a:pPr marL="927100" marR="5080" indent="-457834">
              <a:lnSpc>
                <a:spcPct val="123600"/>
              </a:lnSpc>
              <a:spcBef>
                <a:spcPts val="50"/>
              </a:spcBef>
              <a:tabLst>
                <a:tab pos="3670300" algn="l"/>
              </a:tabLst>
            </a:pPr>
            <a:r>
              <a:rPr lang="en-US" sz="1600" dirty="0">
                <a:latin typeface="Courier New" panose="02070309020205020404" pitchFamily="49" charset="0"/>
                <a:cs typeface="Courier New" panose="02070309020205020404" pitchFamily="49" charset="0"/>
              </a:rPr>
              <a:t>&lt;/root&gt;</a:t>
            </a:r>
            <a:endParaRPr sz="1600" dirty="0">
              <a:latin typeface="Courier New" panose="02070309020205020404" pitchFamily="49" charset="0"/>
              <a:cs typeface="Courier New" panose="02070309020205020404" pitchFamily="49" charset="0"/>
            </a:endParaRPr>
          </a:p>
        </p:txBody>
      </p:sp>
      <p:pic>
        <p:nvPicPr>
          <p:cNvPr id="14" name="Graphic 13" descr="Line arrow Slight curve">
            <a:extLst>
              <a:ext uri="{FF2B5EF4-FFF2-40B4-BE49-F238E27FC236}">
                <a16:creationId xmlns:a16="http://schemas.microsoft.com/office/drawing/2014/main" id="{1C4328AF-1E40-C244-84F7-9A37D77EECB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856206">
            <a:off x="8332589" y="4272832"/>
            <a:ext cx="1134260" cy="1326131"/>
          </a:xfrm>
          <a:prstGeom prst="rect">
            <a:avLst/>
          </a:prstGeom>
        </p:spPr>
      </p:pic>
      <p:sp>
        <p:nvSpPr>
          <p:cNvPr id="15" name="TextBox 14">
            <a:extLst>
              <a:ext uri="{FF2B5EF4-FFF2-40B4-BE49-F238E27FC236}">
                <a16:creationId xmlns:a16="http://schemas.microsoft.com/office/drawing/2014/main" id="{3C821A0D-5C34-D54B-A34F-80508C200B53}"/>
              </a:ext>
            </a:extLst>
          </p:cNvPr>
          <p:cNvSpPr txBox="1"/>
          <p:nvPr/>
        </p:nvSpPr>
        <p:spPr>
          <a:xfrm>
            <a:off x="9612792" y="4935897"/>
            <a:ext cx="297442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chemeClr val="tx1"/>
                </a:solidFill>
                <a:latin typeface="Arial" panose="020B0604020202020204" pitchFamily="34" charset="0"/>
                <a:cs typeface="Arial" panose="020B0604020202020204" pitchFamily="34" charset="0"/>
              </a:rPr>
              <a:t>XML</a:t>
            </a:r>
            <a:endParaRPr kumimoji="0" lang="en-US" sz="1800" b="0" i="0" u="none" strike="noStrike" cap="none" spc="0" normalizeH="0" baseline="0" dirty="0">
              <a:ln>
                <a:noFill/>
              </a:ln>
              <a:solidFill>
                <a:schemeClr val="tx1"/>
              </a:solidFill>
              <a:effectLst/>
              <a:uFillTx/>
              <a:sym typeface="Corbel"/>
            </a:endParaRPr>
          </a:p>
        </p:txBody>
      </p:sp>
    </p:spTree>
    <p:extLst>
      <p:ext uri="{BB962C8B-B14F-4D97-AF65-F5344CB8AC3E}">
        <p14:creationId xmlns:p14="http://schemas.microsoft.com/office/powerpoint/2010/main" val="2773030701"/>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FBE78B65-410C-7C4E-BD8B-86EA30ED1BFE}"/>
              </a:ext>
            </a:extLst>
          </p:cNvPr>
          <p:cNvSpPr txBox="1">
            <a:spLocks/>
          </p:cNvSpPr>
          <p:nvPr/>
        </p:nvSpPr>
        <p:spPr>
          <a:xfrm>
            <a:off x="1706034" y="518385"/>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When I say</a:t>
            </a:r>
          </a:p>
          <a:p>
            <a:pPr algn="ctr" hangingPunct="1"/>
            <a:r>
              <a:rPr lang="en-US" sz="3600" dirty="0">
                <a:latin typeface="Arial" panose="020B0604020202020204" pitchFamily="34" charset="0"/>
                <a:cs typeface="Arial" panose="020B0604020202020204" pitchFamily="34" charset="0"/>
              </a:rPr>
              <a:t>Document</a:t>
            </a:r>
          </a:p>
        </p:txBody>
      </p:sp>
      <p:sp>
        <p:nvSpPr>
          <p:cNvPr id="7" name="Text Placeholder 3">
            <a:extLst>
              <a:ext uri="{FF2B5EF4-FFF2-40B4-BE49-F238E27FC236}">
                <a16:creationId xmlns:a16="http://schemas.microsoft.com/office/drawing/2014/main" id="{54C9E770-E647-574F-8AAB-D944775496FF}"/>
              </a:ext>
            </a:extLst>
          </p:cNvPr>
          <p:cNvSpPr txBox="1">
            <a:spLocks/>
          </p:cNvSpPr>
          <p:nvPr/>
        </p:nvSpPr>
        <p:spPr>
          <a:xfrm>
            <a:off x="6220882" y="513558"/>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Think of</a:t>
            </a:r>
          </a:p>
          <a:p>
            <a:pPr algn="ctr" hangingPunct="1"/>
            <a:r>
              <a:rPr lang="en-US" sz="3600" dirty="0">
                <a:latin typeface="Arial" panose="020B0604020202020204" pitchFamily="34" charset="0"/>
                <a:cs typeface="Arial" panose="020B0604020202020204" pitchFamily="34" charset="0"/>
              </a:rPr>
              <a:t>Record/Row</a:t>
            </a:r>
          </a:p>
        </p:txBody>
      </p:sp>
      <p:sp>
        <p:nvSpPr>
          <p:cNvPr id="8" name="object 3">
            <a:extLst>
              <a:ext uri="{FF2B5EF4-FFF2-40B4-BE49-F238E27FC236}">
                <a16:creationId xmlns:a16="http://schemas.microsoft.com/office/drawing/2014/main" id="{3C6B5A11-A151-7E4B-8620-DE931A720F77}"/>
              </a:ext>
            </a:extLst>
          </p:cNvPr>
          <p:cNvSpPr/>
          <p:nvPr/>
        </p:nvSpPr>
        <p:spPr>
          <a:xfrm>
            <a:off x="4629150" y="297503"/>
            <a:ext cx="1466850" cy="1466850"/>
          </a:xfrm>
          <a:prstGeom prst="rect">
            <a:avLst/>
          </a:prstGeom>
          <a:blipFill>
            <a:blip r:embed="rId2" cstate="print"/>
            <a:stretch>
              <a:fillRect/>
            </a:stretch>
          </a:blipFill>
        </p:spPr>
        <p:txBody>
          <a:bodyPr wrap="square" lIns="0" tIns="0" rIns="0" bIns="0" rtlCol="0"/>
          <a:lstStyle/>
          <a:p>
            <a:endParaRPr dirty="0"/>
          </a:p>
        </p:txBody>
      </p:sp>
      <p:grpSp>
        <p:nvGrpSpPr>
          <p:cNvPr id="9" name="Group 8">
            <a:extLst>
              <a:ext uri="{FF2B5EF4-FFF2-40B4-BE49-F238E27FC236}">
                <a16:creationId xmlns:a16="http://schemas.microsoft.com/office/drawing/2014/main" id="{3729FCD7-344F-BF41-99FA-D3F955AF6D2A}"/>
              </a:ext>
            </a:extLst>
          </p:cNvPr>
          <p:cNvGrpSpPr/>
          <p:nvPr/>
        </p:nvGrpSpPr>
        <p:grpSpPr>
          <a:xfrm>
            <a:off x="1542040" y="2323813"/>
            <a:ext cx="8716057" cy="3267690"/>
            <a:chOff x="1027033" y="1724723"/>
            <a:chExt cx="8716057" cy="3267690"/>
          </a:xfrm>
        </p:grpSpPr>
        <p:sp>
          <p:nvSpPr>
            <p:cNvPr id="10" name="Text Placeholder 1">
              <a:extLst>
                <a:ext uri="{FF2B5EF4-FFF2-40B4-BE49-F238E27FC236}">
                  <a16:creationId xmlns:a16="http://schemas.microsoft.com/office/drawing/2014/main" id="{45125D78-7E5C-0A49-BF36-4F88E0E8F265}"/>
                </a:ext>
              </a:extLst>
            </p:cNvPr>
            <p:cNvSpPr txBox="1">
              <a:spLocks/>
            </p:cNvSpPr>
            <p:nvPr/>
          </p:nvSpPr>
          <p:spPr>
            <a:xfrm>
              <a:off x="1027034" y="1724723"/>
              <a:ext cx="250444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Database</a:t>
              </a:r>
            </a:p>
          </p:txBody>
        </p:sp>
        <p:sp>
          <p:nvSpPr>
            <p:cNvPr id="11" name="Text Placeholder 1">
              <a:extLst>
                <a:ext uri="{FF2B5EF4-FFF2-40B4-BE49-F238E27FC236}">
                  <a16:creationId xmlns:a16="http://schemas.microsoft.com/office/drawing/2014/main" id="{9C601819-F027-7E48-8AD0-324A1BA5B072}"/>
                </a:ext>
              </a:extLst>
            </p:cNvPr>
            <p:cNvSpPr txBox="1">
              <a:spLocks/>
            </p:cNvSpPr>
            <p:nvPr/>
          </p:nvSpPr>
          <p:spPr>
            <a:xfrm>
              <a:off x="1027034" y="2644378"/>
              <a:ext cx="2504441"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Collection</a:t>
              </a:r>
            </a:p>
          </p:txBody>
        </p:sp>
        <p:sp>
          <p:nvSpPr>
            <p:cNvPr id="12" name="Text Placeholder 1">
              <a:extLst>
                <a:ext uri="{FF2B5EF4-FFF2-40B4-BE49-F238E27FC236}">
                  <a16:creationId xmlns:a16="http://schemas.microsoft.com/office/drawing/2014/main" id="{BE8F6475-EAE7-4543-8968-A1D327BD731A}"/>
                </a:ext>
              </a:extLst>
            </p:cNvPr>
            <p:cNvSpPr txBox="1">
              <a:spLocks/>
            </p:cNvSpPr>
            <p:nvPr/>
          </p:nvSpPr>
          <p:spPr>
            <a:xfrm>
              <a:off x="1027033" y="3723130"/>
              <a:ext cx="2504441" cy="1269283"/>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Document</a:t>
              </a:r>
            </a:p>
          </p:txBody>
        </p:sp>
        <p:sp>
          <p:nvSpPr>
            <p:cNvPr id="13" name="Text Placeholder 1">
              <a:extLst>
                <a:ext uri="{FF2B5EF4-FFF2-40B4-BE49-F238E27FC236}">
                  <a16:creationId xmlns:a16="http://schemas.microsoft.com/office/drawing/2014/main" id="{0841A6B0-15BE-C541-86AF-1F37D6BEEE87}"/>
                </a:ext>
              </a:extLst>
            </p:cNvPr>
            <p:cNvSpPr txBox="1">
              <a:spLocks/>
            </p:cNvSpPr>
            <p:nvPr/>
          </p:nvSpPr>
          <p:spPr>
            <a:xfrm>
              <a:off x="3531474" y="1724723"/>
              <a:ext cx="6211616"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Shop</a:t>
              </a:r>
            </a:p>
          </p:txBody>
        </p:sp>
        <p:sp>
          <p:nvSpPr>
            <p:cNvPr id="14" name="Text Placeholder 1">
              <a:extLst>
                <a:ext uri="{FF2B5EF4-FFF2-40B4-BE49-F238E27FC236}">
                  <a16:creationId xmlns:a16="http://schemas.microsoft.com/office/drawing/2014/main" id="{9DB0528D-528D-7E47-A709-F16F7B36F334}"/>
                </a:ext>
              </a:extLst>
            </p:cNvPr>
            <p:cNvSpPr txBox="1">
              <a:spLocks/>
            </p:cNvSpPr>
            <p:nvPr/>
          </p:nvSpPr>
          <p:spPr>
            <a:xfrm>
              <a:off x="3531474" y="2644377"/>
              <a:ext cx="6211616" cy="490492"/>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2800" dirty="0">
                  <a:solidFill>
                    <a:schemeClr val="accent1">
                      <a:lumMod val="50000"/>
                    </a:schemeClr>
                  </a:solidFill>
                  <a:latin typeface="Arial" panose="020B0604020202020204" pitchFamily="34" charset="0"/>
                  <a:cs typeface="Arial" panose="020B0604020202020204" pitchFamily="34" charset="0"/>
                </a:rPr>
                <a:t>		User 		Product</a:t>
              </a:r>
            </a:p>
          </p:txBody>
        </p:sp>
        <p:sp>
          <p:nvSpPr>
            <p:cNvPr id="15" name="Text Placeholder 1">
              <a:extLst>
                <a:ext uri="{FF2B5EF4-FFF2-40B4-BE49-F238E27FC236}">
                  <a16:creationId xmlns:a16="http://schemas.microsoft.com/office/drawing/2014/main" id="{680F7C85-ACE0-A448-B6C8-FAD157C37B8A}"/>
                </a:ext>
              </a:extLst>
            </p:cNvPr>
            <p:cNvSpPr txBox="1">
              <a:spLocks/>
            </p:cNvSpPr>
            <p:nvPr/>
          </p:nvSpPr>
          <p:spPr>
            <a:xfrm>
              <a:off x="3531474" y="3723130"/>
              <a:ext cx="6211616" cy="1269283"/>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endParaRPr lang="en-US" sz="2800" dirty="0">
                <a:solidFill>
                  <a:schemeClr val="accent1">
                    <a:lumMod val="50000"/>
                  </a:schemeClr>
                </a:solidFill>
                <a:latin typeface="Arial" panose="020B0604020202020204" pitchFamily="34" charset="0"/>
                <a:cs typeface="Arial" panose="020B0604020202020204" pitchFamily="34" charset="0"/>
              </a:endParaRPr>
            </a:p>
          </p:txBody>
        </p:sp>
        <p:cxnSp>
          <p:nvCxnSpPr>
            <p:cNvPr id="16" name="Straight Connector 15">
              <a:extLst>
                <a:ext uri="{FF2B5EF4-FFF2-40B4-BE49-F238E27FC236}">
                  <a16:creationId xmlns:a16="http://schemas.microsoft.com/office/drawing/2014/main" id="{80EE35EB-0386-1144-97E8-6380B5009953}"/>
                </a:ext>
              </a:extLst>
            </p:cNvPr>
            <p:cNvCxnSpPr>
              <a:stCxn id="13" idx="2"/>
            </p:cNvCxnSpPr>
            <p:nvPr/>
          </p:nvCxnSpPr>
          <p:spPr>
            <a:xfrm flipH="1">
              <a:off x="5801710" y="2215215"/>
              <a:ext cx="835572" cy="429162"/>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sp>
          <p:nvSpPr>
            <p:cNvPr id="17" name="Rectangle 16">
              <a:extLst>
                <a:ext uri="{FF2B5EF4-FFF2-40B4-BE49-F238E27FC236}">
                  <a16:creationId xmlns:a16="http://schemas.microsoft.com/office/drawing/2014/main" id="{76180F63-6F14-CA41-86EF-905D162B0EC8}"/>
                </a:ext>
              </a:extLst>
            </p:cNvPr>
            <p:cNvSpPr/>
            <p:nvPr/>
          </p:nvSpPr>
          <p:spPr>
            <a:xfrm>
              <a:off x="3848446" y="3914933"/>
              <a:ext cx="3437278" cy="885676"/>
            </a:xfrm>
            <a:prstGeom prst="rect">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orbel"/>
                <a:ea typeface="Corbel"/>
                <a:cs typeface="Corbel"/>
                <a:sym typeface="Corbel"/>
              </a:endParaRPr>
            </a:p>
          </p:txBody>
        </p:sp>
        <p:cxnSp>
          <p:nvCxnSpPr>
            <p:cNvPr id="18" name="Straight Connector 17">
              <a:extLst>
                <a:ext uri="{FF2B5EF4-FFF2-40B4-BE49-F238E27FC236}">
                  <a16:creationId xmlns:a16="http://schemas.microsoft.com/office/drawing/2014/main" id="{32B8C10D-6129-7348-8A81-4D415EE442C4}"/>
                </a:ext>
              </a:extLst>
            </p:cNvPr>
            <p:cNvCxnSpPr>
              <a:stCxn id="13" idx="2"/>
            </p:cNvCxnSpPr>
            <p:nvPr/>
          </p:nvCxnSpPr>
          <p:spPr>
            <a:xfrm>
              <a:off x="6637282" y="2215215"/>
              <a:ext cx="825063" cy="429162"/>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cxnSp>
          <p:nvCxnSpPr>
            <p:cNvPr id="19" name="Straight Connector 18">
              <a:extLst>
                <a:ext uri="{FF2B5EF4-FFF2-40B4-BE49-F238E27FC236}">
                  <a16:creationId xmlns:a16="http://schemas.microsoft.com/office/drawing/2014/main" id="{A475BE3B-F71F-DB43-9F15-7E68A9A749A9}"/>
                </a:ext>
              </a:extLst>
            </p:cNvPr>
            <p:cNvCxnSpPr>
              <a:cxnSpLocks/>
            </p:cNvCxnSpPr>
            <p:nvPr/>
          </p:nvCxnSpPr>
          <p:spPr>
            <a:xfrm flipH="1">
              <a:off x="5035381" y="3134869"/>
              <a:ext cx="629696" cy="780064"/>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sp>
          <p:nvSpPr>
            <p:cNvPr id="20" name="Rectangle 19">
              <a:extLst>
                <a:ext uri="{FF2B5EF4-FFF2-40B4-BE49-F238E27FC236}">
                  <a16:creationId xmlns:a16="http://schemas.microsoft.com/office/drawing/2014/main" id="{F7AB3800-B2BA-DE44-A44D-21F1AA9D9363}"/>
                </a:ext>
              </a:extLst>
            </p:cNvPr>
            <p:cNvSpPr/>
            <p:nvPr/>
          </p:nvSpPr>
          <p:spPr>
            <a:xfrm>
              <a:off x="7819757" y="3914933"/>
              <a:ext cx="1776188" cy="885676"/>
            </a:xfrm>
            <a:prstGeom prst="rect">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orbel"/>
                <a:ea typeface="Corbel"/>
                <a:cs typeface="Corbel"/>
                <a:sym typeface="Corbel"/>
              </a:endParaRPr>
            </a:p>
          </p:txBody>
        </p:sp>
        <p:sp>
          <p:nvSpPr>
            <p:cNvPr id="21" name="TextBox 20">
              <a:extLst>
                <a:ext uri="{FF2B5EF4-FFF2-40B4-BE49-F238E27FC236}">
                  <a16:creationId xmlns:a16="http://schemas.microsoft.com/office/drawing/2014/main" id="{F6DFB45C-1218-4045-A9F1-86478C96D6C9}"/>
                </a:ext>
              </a:extLst>
            </p:cNvPr>
            <p:cNvSpPr txBox="1"/>
            <p:nvPr/>
          </p:nvSpPr>
          <p:spPr>
            <a:xfrm>
              <a:off x="3888432" y="3988440"/>
              <a:ext cx="5835891" cy="954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1400" dirty="0">
                  <a:solidFill>
                    <a:schemeClr val="tx1"/>
                  </a:solidFill>
                  <a:latin typeface="Arial" panose="020B0604020202020204" pitchFamily="34" charset="0"/>
                  <a:cs typeface="Arial" panose="020B0604020202020204" pitchFamily="34" charset="0"/>
                </a:rPr>
                <a:t>{id: 1, name: “Dana”, city: “Utrecht”}                          {id: 2, price: 10.99}</a:t>
              </a:r>
            </a:p>
            <a:p>
              <a:r>
                <a:rPr lang="en-US" sz="1400" dirty="0">
                  <a:solidFill>
                    <a:schemeClr val="tx1"/>
                  </a:solidFill>
                  <a:latin typeface="Arial" panose="020B0604020202020204" pitchFamily="34" charset="0"/>
                  <a:cs typeface="Arial" panose="020B0604020202020204" pitchFamily="34" charset="0"/>
                </a:rPr>
                <a:t>{id: 2, name: “Meazer”, city: “Amsterdam”}                {id: 1, price:  90.99}</a:t>
              </a:r>
              <a:endParaRPr lang="en-US" sz="1400" dirty="0"/>
            </a:p>
            <a:p>
              <a:r>
                <a:rPr lang="en-US" sz="1400" dirty="0">
                  <a:solidFill>
                    <a:schemeClr val="tx1"/>
                  </a:solidFill>
                  <a:latin typeface="Arial" panose="020B0604020202020204" pitchFamily="34" charset="0"/>
                  <a:cs typeface="Arial" panose="020B0604020202020204" pitchFamily="34" charset="0"/>
                </a:rPr>
                <a:t>{id: 3, name: “Thiago”}                                               {id: 21, price:  0.99}</a:t>
              </a:r>
              <a:endParaRPr lang="en-US" sz="1400" dirty="0"/>
            </a:p>
            <a:p>
              <a:endParaRPr kumimoji="0" lang="en-US" sz="1400" b="0" i="0" u="none" strike="noStrike" cap="none" spc="0" normalizeH="0" baseline="0" dirty="0">
                <a:ln>
                  <a:noFill/>
                </a:ln>
                <a:solidFill>
                  <a:srgbClr val="000000"/>
                </a:solidFill>
                <a:effectLst/>
                <a:uFillTx/>
                <a:latin typeface="Corbel"/>
                <a:ea typeface="Corbel"/>
                <a:cs typeface="Corbel"/>
                <a:sym typeface="Corbel"/>
              </a:endParaRPr>
            </a:p>
          </p:txBody>
        </p:sp>
        <p:cxnSp>
          <p:nvCxnSpPr>
            <p:cNvPr id="22" name="Straight Connector 21">
              <a:extLst>
                <a:ext uri="{FF2B5EF4-FFF2-40B4-BE49-F238E27FC236}">
                  <a16:creationId xmlns:a16="http://schemas.microsoft.com/office/drawing/2014/main" id="{6ED7804E-E475-DF4E-9DC1-756337553AC2}"/>
                </a:ext>
              </a:extLst>
            </p:cNvPr>
            <p:cNvCxnSpPr>
              <a:cxnSpLocks/>
              <a:endCxn id="20" idx="0"/>
            </p:cNvCxnSpPr>
            <p:nvPr/>
          </p:nvCxnSpPr>
          <p:spPr>
            <a:xfrm>
              <a:off x="7956329" y="3134869"/>
              <a:ext cx="751522" cy="780064"/>
            </a:xfrm>
            <a:prstGeom prst="line">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3698755646"/>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1" y="1975582"/>
            <a:ext cx="10140559"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55600" indent="-342900">
              <a:lnSpc>
                <a:spcPct val="100000"/>
              </a:lnSpc>
              <a:spcBef>
                <a:spcPts val="100"/>
              </a:spcBef>
              <a:buFont typeface="Arial" panose="020B0604020202020204" pitchFamily="34" charset="0"/>
              <a:buChar char="•"/>
              <a:tabLst>
                <a:tab pos="185420" algn="l"/>
              </a:tabLst>
            </a:pPr>
            <a:r>
              <a:rPr lang="en-US" dirty="0">
                <a:solidFill>
                  <a:schemeClr val="tx1"/>
                </a:solidFill>
                <a:latin typeface="Arial" panose="020B0604020202020204" pitchFamily="34" charset="0"/>
                <a:cs typeface="Arial" panose="020B0604020202020204" pitchFamily="34" charset="0"/>
              </a:rPr>
              <a:t>This is extremely powerful because it means MongoDB understands JSON natively.</a:t>
            </a:r>
          </a:p>
          <a:p>
            <a:pPr marL="355600" indent="-342900">
              <a:lnSpc>
                <a:spcPct val="100000"/>
              </a:lnSpc>
              <a:spcBef>
                <a:spcPts val="100"/>
              </a:spcBef>
              <a:buFont typeface="Arial" panose="020B0604020202020204" pitchFamily="34" charset="0"/>
              <a:buChar char="•"/>
              <a:tabLst>
                <a:tab pos="185420" algn="l"/>
              </a:tabLst>
            </a:pPr>
            <a:r>
              <a:rPr lang="en-US" dirty="0">
                <a:solidFill>
                  <a:schemeClr val="tx1"/>
                </a:solidFill>
                <a:latin typeface="Arial" panose="020B0604020202020204" pitchFamily="34" charset="0"/>
                <a:cs typeface="Arial" panose="020B0604020202020204" pitchFamily="34" charset="0"/>
              </a:rPr>
              <a:t>Any valid JSON can be easily imported and queried.</a:t>
            </a:r>
          </a:p>
        </p:txBody>
      </p:sp>
      <p:sp>
        <p:nvSpPr>
          <p:cNvPr id="6" name="Text Placeholder 3">
            <a:extLst>
              <a:ext uri="{FF2B5EF4-FFF2-40B4-BE49-F238E27FC236}">
                <a16:creationId xmlns:a16="http://schemas.microsoft.com/office/drawing/2014/main" id="{FBE78B65-410C-7C4E-BD8B-86EA30ED1BFE}"/>
              </a:ext>
            </a:extLst>
          </p:cNvPr>
          <p:cNvSpPr txBox="1">
            <a:spLocks/>
          </p:cNvSpPr>
          <p:nvPr/>
        </p:nvSpPr>
        <p:spPr>
          <a:xfrm>
            <a:off x="1706034" y="518385"/>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When I say</a:t>
            </a:r>
          </a:p>
          <a:p>
            <a:pPr algn="ctr" hangingPunct="1"/>
            <a:r>
              <a:rPr lang="en-US" sz="3600" dirty="0">
                <a:latin typeface="Arial" panose="020B0604020202020204" pitchFamily="34" charset="0"/>
                <a:cs typeface="Arial" panose="020B0604020202020204" pitchFamily="34" charset="0"/>
              </a:rPr>
              <a:t>Document</a:t>
            </a:r>
          </a:p>
        </p:txBody>
      </p:sp>
      <p:sp>
        <p:nvSpPr>
          <p:cNvPr id="7" name="Text Placeholder 3">
            <a:extLst>
              <a:ext uri="{FF2B5EF4-FFF2-40B4-BE49-F238E27FC236}">
                <a16:creationId xmlns:a16="http://schemas.microsoft.com/office/drawing/2014/main" id="{54C9E770-E647-574F-8AAB-D944775496FF}"/>
              </a:ext>
            </a:extLst>
          </p:cNvPr>
          <p:cNvSpPr txBox="1">
            <a:spLocks/>
          </p:cNvSpPr>
          <p:nvPr/>
        </p:nvSpPr>
        <p:spPr>
          <a:xfrm>
            <a:off x="6220882" y="513558"/>
            <a:ext cx="2798234" cy="10347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1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600" dirty="0">
                <a:latin typeface="Arial" panose="020B0604020202020204" pitchFamily="34" charset="0"/>
                <a:cs typeface="Arial" panose="020B0604020202020204" pitchFamily="34" charset="0"/>
              </a:rPr>
              <a:t>Think of</a:t>
            </a:r>
          </a:p>
          <a:p>
            <a:pPr algn="ctr" hangingPunct="1"/>
            <a:r>
              <a:rPr lang="en-US" sz="3600" dirty="0">
                <a:latin typeface="Arial" panose="020B0604020202020204" pitchFamily="34" charset="0"/>
                <a:cs typeface="Arial" panose="020B0604020202020204" pitchFamily="34" charset="0"/>
              </a:rPr>
              <a:t>Record/Row</a:t>
            </a:r>
          </a:p>
        </p:txBody>
      </p:sp>
      <p:sp>
        <p:nvSpPr>
          <p:cNvPr id="8" name="object 3">
            <a:extLst>
              <a:ext uri="{FF2B5EF4-FFF2-40B4-BE49-F238E27FC236}">
                <a16:creationId xmlns:a16="http://schemas.microsoft.com/office/drawing/2014/main" id="{3C6B5A11-A151-7E4B-8620-DE931A720F77}"/>
              </a:ext>
            </a:extLst>
          </p:cNvPr>
          <p:cNvSpPr/>
          <p:nvPr/>
        </p:nvSpPr>
        <p:spPr>
          <a:xfrm>
            <a:off x="4629150" y="297503"/>
            <a:ext cx="1466850" cy="1466850"/>
          </a:xfrm>
          <a:prstGeom prst="rect">
            <a:avLst/>
          </a:prstGeom>
          <a:blipFill>
            <a:blip r:embed="rId2"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1688269714"/>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820952" y="1975582"/>
            <a:ext cx="5971734"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42900" indent="-342900">
              <a:buFont typeface="Arial"/>
              <a:buChar char="•"/>
            </a:pPr>
            <a:endParaRPr lang="en-US" dirty="0">
              <a:latin typeface="Arial" panose="020B0604020202020204" pitchFamily="34" charset="0"/>
              <a:cs typeface="Arial" panose="020B0604020202020204" pitchFamily="34" charset="0"/>
            </a:endParaRPr>
          </a:p>
          <a:p>
            <a:pPr marL="342900" indent="-342900">
              <a:buFont typeface="Arial"/>
              <a:buChar char="•"/>
            </a:pPr>
            <a:endParaRPr lang="en-US"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mapping</a:t>
            </a:r>
          </a:p>
        </p:txBody>
      </p:sp>
      <p:graphicFrame>
        <p:nvGraphicFramePr>
          <p:cNvPr id="10" name="Table 9">
            <a:extLst>
              <a:ext uri="{FF2B5EF4-FFF2-40B4-BE49-F238E27FC236}">
                <a16:creationId xmlns:a16="http://schemas.microsoft.com/office/drawing/2014/main" id="{F29672CD-799D-8A4A-BC21-90CCE116CA86}"/>
              </a:ext>
            </a:extLst>
          </p:cNvPr>
          <p:cNvGraphicFramePr>
            <a:graphicFrameLocks noGrp="1"/>
          </p:cNvGraphicFramePr>
          <p:nvPr>
            <p:extLst>
              <p:ext uri="{D42A27DB-BD31-4B8C-83A1-F6EECF244321}">
                <p14:modId xmlns:p14="http://schemas.microsoft.com/office/powerpoint/2010/main" val="4146908411"/>
              </p:ext>
            </p:extLst>
          </p:nvPr>
        </p:nvGraphicFramePr>
        <p:xfrm>
          <a:off x="1862667" y="2687320"/>
          <a:ext cx="8128000" cy="2311400"/>
        </p:xfrm>
        <a:graphic>
          <a:graphicData uri="http://schemas.openxmlformats.org/drawingml/2006/table">
            <a:tbl>
              <a:tblPr firstRow="1" bandRow="1">
                <a:tableStyleId>{69CF1AB2-1976-4502-BF36-3FF5EA218861}</a:tableStyleId>
              </a:tblPr>
              <a:tblGrid>
                <a:gridCol w="4064000">
                  <a:extLst>
                    <a:ext uri="{9D8B030D-6E8A-4147-A177-3AD203B41FA5}">
                      <a16:colId xmlns:a16="http://schemas.microsoft.com/office/drawing/2014/main" val="3564747099"/>
                    </a:ext>
                  </a:extLst>
                </a:gridCol>
                <a:gridCol w="4064000">
                  <a:extLst>
                    <a:ext uri="{9D8B030D-6E8A-4147-A177-3AD203B41FA5}">
                      <a16:colId xmlns:a16="http://schemas.microsoft.com/office/drawing/2014/main" val="2557904506"/>
                    </a:ext>
                  </a:extLst>
                </a:gridCol>
              </a:tblGrid>
              <a:tr h="370840">
                <a:tc>
                  <a:txBody>
                    <a:bodyPr/>
                    <a:lstStyle/>
                    <a:p>
                      <a:pPr algn="ctr"/>
                      <a:r>
                        <a:rPr lang="en-US" sz="2400" dirty="0"/>
                        <a:t>RDBMS</a:t>
                      </a:r>
                      <a:endParaRPr lang="en-US" sz="2400" dirty="0">
                        <a:latin typeface="Arial" panose="020B0604020202020204" pitchFamily="34" charset="0"/>
                        <a:cs typeface="Arial" panose="020B0604020202020204" pitchFamily="34" charset="0"/>
                      </a:endParaRPr>
                    </a:p>
                  </a:txBody>
                  <a:tcPr/>
                </a:tc>
                <a:tc>
                  <a:txBody>
                    <a:bodyPr/>
                    <a:lstStyle/>
                    <a:p>
                      <a:pPr algn="ctr"/>
                      <a:r>
                        <a:rPr lang="en-US" sz="2400" dirty="0"/>
                        <a:t>MongoDB</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033723733"/>
                  </a:ext>
                </a:extLst>
              </a:tr>
              <a:tr h="370840">
                <a:tc>
                  <a:txBody>
                    <a:bodyPr/>
                    <a:lstStyle/>
                    <a:p>
                      <a:pPr algn="ctr"/>
                      <a:r>
                        <a:rPr lang="en-US" sz="1800" dirty="0">
                          <a:latin typeface="Arial" panose="020B0604020202020204" pitchFamily="34" charset="0"/>
                          <a:cs typeface="Arial" panose="020B0604020202020204" pitchFamily="34" charset="0"/>
                        </a:rPr>
                        <a:t>Database</a:t>
                      </a:r>
                    </a:p>
                  </a:txBody>
                  <a:tcPr/>
                </a:tc>
                <a:tc>
                  <a:txBody>
                    <a:bodyPr/>
                    <a:lstStyle/>
                    <a:p>
                      <a:pPr algn="ctr"/>
                      <a:r>
                        <a:rPr lang="en-US" sz="1800" dirty="0">
                          <a:latin typeface="Arial" panose="020B0604020202020204" pitchFamily="34" charset="0"/>
                          <a:cs typeface="Arial" panose="020B0604020202020204" pitchFamily="34" charset="0"/>
                        </a:rPr>
                        <a:t>Database</a:t>
                      </a:r>
                    </a:p>
                  </a:txBody>
                  <a:tcPr/>
                </a:tc>
                <a:extLst>
                  <a:ext uri="{0D108BD9-81ED-4DB2-BD59-A6C34878D82A}">
                    <a16:rowId xmlns:a16="http://schemas.microsoft.com/office/drawing/2014/main" val="1432947846"/>
                  </a:ext>
                </a:extLst>
              </a:tr>
              <a:tr h="370840">
                <a:tc>
                  <a:txBody>
                    <a:bodyPr/>
                    <a:lstStyle/>
                    <a:p>
                      <a:pPr algn="ctr"/>
                      <a:r>
                        <a:rPr lang="en-US" sz="1800" dirty="0"/>
                        <a:t>Tables</a:t>
                      </a:r>
                      <a:endParaRPr lang="en-US" sz="1800" dirty="0">
                        <a:latin typeface="Arial" panose="020B0604020202020204" pitchFamily="34" charset="0"/>
                        <a:cs typeface="Arial" panose="020B0604020202020204" pitchFamily="34" charset="0"/>
                      </a:endParaRPr>
                    </a:p>
                  </a:txBody>
                  <a:tcPr/>
                </a:tc>
                <a:tc>
                  <a:txBody>
                    <a:bodyPr/>
                    <a:lstStyle/>
                    <a:p>
                      <a:pPr algn="ctr"/>
                      <a:r>
                        <a:rPr lang="en-US" sz="1800" dirty="0"/>
                        <a:t>Collections</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815981478"/>
                  </a:ext>
                </a:extLst>
              </a:tr>
              <a:tr h="370840">
                <a:tc>
                  <a:txBody>
                    <a:bodyPr/>
                    <a:lstStyle/>
                    <a:p>
                      <a:pPr algn="ctr"/>
                      <a:r>
                        <a:rPr lang="en-US" sz="1800" dirty="0"/>
                        <a:t>Records/Rows</a:t>
                      </a:r>
                      <a:endParaRPr lang="en-US" sz="1800" dirty="0">
                        <a:latin typeface="Arial" panose="020B0604020202020204" pitchFamily="34" charset="0"/>
                        <a:cs typeface="Arial" panose="020B0604020202020204" pitchFamily="34" charset="0"/>
                      </a:endParaRPr>
                    </a:p>
                  </a:txBody>
                  <a:tcPr/>
                </a:tc>
                <a:tc>
                  <a:txBody>
                    <a:bodyPr/>
                    <a:lstStyle/>
                    <a:p>
                      <a:pPr algn="ctr"/>
                      <a:r>
                        <a:rPr lang="en-US" sz="1800" dirty="0"/>
                        <a:t>Documents/Objects</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88722632"/>
                  </a:ext>
                </a:extLst>
              </a:tr>
              <a:tr h="370840">
                <a:tc>
                  <a:txBody>
                    <a:bodyPr/>
                    <a:lstStyle/>
                    <a:p>
                      <a:pPr algn="ctr"/>
                      <a:r>
                        <a:rPr lang="en-US" sz="1800" dirty="0">
                          <a:latin typeface="Arial" panose="020B0604020202020204" pitchFamily="34" charset="0"/>
                          <a:cs typeface="Arial" panose="020B0604020202020204" pitchFamily="34" charset="0"/>
                        </a:rPr>
                        <a:t>Column</a:t>
                      </a:r>
                    </a:p>
                  </a:txBody>
                  <a:tcPr/>
                </a:tc>
                <a:tc>
                  <a:txBody>
                    <a:bodyPr/>
                    <a:lstStyle/>
                    <a:p>
                      <a:pPr algn="ctr"/>
                      <a:r>
                        <a:rPr lang="en-US" sz="1800" dirty="0">
                          <a:latin typeface="Arial" panose="020B0604020202020204" pitchFamily="34" charset="0"/>
                          <a:cs typeface="Arial" panose="020B0604020202020204" pitchFamily="34" charset="0"/>
                        </a:rPr>
                        <a:t>Field</a:t>
                      </a:r>
                    </a:p>
                  </a:txBody>
                  <a:tcPr/>
                </a:tc>
                <a:extLst>
                  <a:ext uri="{0D108BD9-81ED-4DB2-BD59-A6C34878D82A}">
                    <a16:rowId xmlns:a16="http://schemas.microsoft.com/office/drawing/2014/main" val="207052312"/>
                  </a:ext>
                </a:extLst>
              </a:tr>
              <a:tr h="370840">
                <a:tc>
                  <a:txBody>
                    <a:bodyPr/>
                    <a:lstStyle/>
                    <a:p>
                      <a:pPr algn="ctr"/>
                      <a:r>
                        <a:rPr lang="en-US" sz="1800" dirty="0"/>
                        <a:t>Queries return record(s)</a:t>
                      </a:r>
                      <a:endParaRPr lang="en-US" sz="1800" dirty="0">
                        <a:latin typeface="Arial" panose="020B0604020202020204" pitchFamily="34" charset="0"/>
                        <a:cs typeface="Arial" panose="020B0604020202020204" pitchFamily="34" charset="0"/>
                      </a:endParaRPr>
                    </a:p>
                  </a:txBody>
                  <a:tcPr/>
                </a:tc>
                <a:tc>
                  <a:txBody>
                    <a:bodyPr/>
                    <a:lstStyle/>
                    <a:p>
                      <a:pPr algn="ctr"/>
                      <a:r>
                        <a:rPr lang="en-US" sz="1800" dirty="0"/>
                        <a:t>Queries return a cursor</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932965851"/>
                  </a:ext>
                </a:extLst>
              </a:tr>
            </a:tbl>
          </a:graphicData>
        </a:graphic>
      </p:graphicFrame>
    </p:spTree>
    <p:extLst>
      <p:ext uri="{BB962C8B-B14F-4D97-AF65-F5344CB8AC3E}">
        <p14:creationId xmlns:p14="http://schemas.microsoft.com/office/powerpoint/2010/main" val="866623759"/>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a:extLst>
              <a:ext uri="{FF2B5EF4-FFF2-40B4-BE49-F238E27FC236}">
                <a16:creationId xmlns:a16="http://schemas.microsoft.com/office/drawing/2014/main" id="{488E7691-91A4-ED4C-8339-D47C300BE9D1}"/>
              </a:ext>
            </a:extLst>
          </p:cNvPr>
          <p:cNvSpPr/>
          <p:nvPr/>
        </p:nvSpPr>
        <p:spPr>
          <a:xfrm>
            <a:off x="10255034" y="4900500"/>
            <a:ext cx="1466850" cy="1466850"/>
          </a:xfrm>
          <a:prstGeom prst="rect">
            <a:avLst/>
          </a:prstGeom>
          <a:blipFill>
            <a:blip r:embed="rId2" cstate="print"/>
            <a:stretch>
              <a:fillRect/>
            </a:stretch>
          </a:blipFill>
        </p:spPr>
        <p:txBody>
          <a:bodyPr wrap="square" lIns="0" tIns="0" rIns="0" bIns="0" rtlCol="0"/>
          <a:lstStyle/>
          <a:p>
            <a:endParaRPr dirty="0"/>
          </a:p>
        </p:txBody>
      </p:sp>
      <p:sp>
        <p:nvSpPr>
          <p:cNvPr id="6" name="Text Placeholder 3">
            <a:extLst>
              <a:ext uri="{FF2B5EF4-FFF2-40B4-BE49-F238E27FC236}">
                <a16:creationId xmlns:a16="http://schemas.microsoft.com/office/drawing/2014/main" id="{A148C3D6-DDD6-AC41-A7F8-E977A6B369F0}"/>
              </a:ext>
            </a:extLst>
          </p:cNvPr>
          <p:cNvSpPr txBox="1">
            <a:spLocks/>
          </p:cNvSpPr>
          <p:nvPr/>
        </p:nvSpPr>
        <p:spPr>
          <a:xfrm>
            <a:off x="2634712" y="2798841"/>
            <a:ext cx="6128554" cy="12603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4400">
                <a:latin typeface="Arial" panose="020B0604020202020204" pitchFamily="34" charset="0"/>
                <a:cs typeface="Arial" panose="020B0604020202020204" pitchFamily="34" charset="0"/>
              </a:rPr>
              <a:t>Let’s</a:t>
            </a:r>
            <a:r>
              <a:rPr lang="en-US" sz="4000">
                <a:latin typeface="Arial" panose="020B0604020202020204" pitchFamily="34" charset="0"/>
                <a:cs typeface="Arial" panose="020B0604020202020204" pitchFamily="34" charset="0"/>
              </a:rPr>
              <a:t> set up </a:t>
            </a:r>
            <a:br>
              <a:rPr lang="en-US" sz="4000">
                <a:latin typeface="Arial" panose="020B0604020202020204" pitchFamily="34" charset="0"/>
                <a:cs typeface="Arial" panose="020B0604020202020204" pitchFamily="34" charset="0"/>
              </a:rPr>
            </a:br>
            <a:r>
              <a:rPr lang="en-US" sz="4000">
                <a:solidFill>
                  <a:schemeClr val="accent1">
                    <a:lumMod val="75000"/>
                  </a:schemeClr>
                </a:solidFill>
                <a:latin typeface="Arial" panose="020B0604020202020204" pitchFamily="34" charset="0"/>
                <a:cs typeface="Arial" panose="020B0604020202020204" pitchFamily="34" charset="0"/>
              </a:rPr>
              <a:t>MongoDB</a:t>
            </a:r>
            <a:r>
              <a:rPr lang="en-US" sz="4000">
                <a:latin typeface="Arial" panose="020B0604020202020204" pitchFamily="34" charset="0"/>
                <a:cs typeface="Arial" panose="020B0604020202020204" pitchFamily="34" charset="0"/>
              </a:rPr>
              <a:t> </a:t>
            </a:r>
            <a:r>
              <a:rPr lang="en-US" sz="4000">
                <a:solidFill>
                  <a:schemeClr val="accent1">
                    <a:lumMod val="75000"/>
                  </a:schemeClr>
                </a:solidFill>
                <a:latin typeface="Arial" panose="020B0604020202020204" pitchFamily="34" charset="0"/>
                <a:cs typeface="Arial" panose="020B0604020202020204" pitchFamily="34" charset="0"/>
              </a:rPr>
              <a:t>Atlas</a:t>
            </a:r>
            <a:r>
              <a:rPr lang="en-US" sz="4000">
                <a:latin typeface="Arial" panose="020B0604020202020204" pitchFamily="34" charset="0"/>
                <a:cs typeface="Arial" panose="020B0604020202020204" pitchFamily="34" charset="0"/>
              </a:rPr>
              <a:t> together! </a:t>
            </a:r>
            <a:endParaRPr lang="en-US" sz="4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97865496"/>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B7A09D1-6F05-A24E-94DE-B6A3BBF3C0FD}"/>
              </a:ext>
            </a:extLst>
          </p:cNvPr>
          <p:cNvSpPr>
            <a:spLocks noGrp="1"/>
          </p:cNvSpPr>
          <p:nvPr>
            <p:ph type="body" sz="quarter" idx="1"/>
          </p:nvPr>
        </p:nvSpPr>
        <p:spPr>
          <a:xfrm>
            <a:off x="2634712" y="2798841"/>
            <a:ext cx="6128554" cy="1260319"/>
          </a:xfrm>
        </p:spPr>
        <p:txBody>
          <a:bodyPr>
            <a:normAutofit/>
          </a:bodyPr>
          <a:lstStyle/>
          <a:p>
            <a:pPr algn="ctr"/>
            <a:r>
              <a:rPr lang="en-US" sz="4400" dirty="0">
                <a:latin typeface="Arial" panose="020B0604020202020204" pitchFamily="34" charset="0"/>
                <a:cs typeface="Arial" panose="020B0604020202020204" pitchFamily="34" charset="0"/>
              </a:rPr>
              <a:t>Let’s</a:t>
            </a:r>
            <a:r>
              <a:rPr lang="en-US" sz="4000" dirty="0">
                <a:latin typeface="Arial" panose="020B0604020202020204" pitchFamily="34" charset="0"/>
                <a:cs typeface="Arial" panose="020B0604020202020204" pitchFamily="34" charset="0"/>
              </a:rPr>
              <a:t> set up </a:t>
            </a:r>
            <a:br>
              <a:rPr lang="en-US" sz="4000" dirty="0">
                <a:latin typeface="Arial" panose="020B0604020202020204" pitchFamily="34" charset="0"/>
                <a:cs typeface="Arial" panose="020B0604020202020204" pitchFamily="34" charset="0"/>
              </a:rPr>
            </a:br>
            <a:r>
              <a:rPr lang="en-US" sz="4000" dirty="0">
                <a:solidFill>
                  <a:schemeClr val="accent1">
                    <a:lumMod val="75000"/>
                  </a:schemeClr>
                </a:solidFill>
                <a:latin typeface="Arial" panose="020B0604020202020204" pitchFamily="34" charset="0"/>
                <a:cs typeface="Arial" panose="020B0604020202020204" pitchFamily="34" charset="0"/>
              </a:rPr>
              <a:t>MongoDB Atlas</a:t>
            </a:r>
            <a:r>
              <a:rPr lang="en-US" sz="4000" dirty="0">
                <a:latin typeface="Arial" panose="020B0604020202020204" pitchFamily="34" charset="0"/>
                <a:cs typeface="Arial" panose="020B0604020202020204" pitchFamily="34" charset="0"/>
              </a:rPr>
              <a:t> together! </a:t>
            </a:r>
          </a:p>
        </p:txBody>
      </p:sp>
      <p:sp>
        <p:nvSpPr>
          <p:cNvPr id="3" name="object 3">
            <a:extLst>
              <a:ext uri="{FF2B5EF4-FFF2-40B4-BE49-F238E27FC236}">
                <a16:creationId xmlns:a16="http://schemas.microsoft.com/office/drawing/2014/main" id="{488E7691-91A4-ED4C-8339-D47C300BE9D1}"/>
              </a:ext>
            </a:extLst>
          </p:cNvPr>
          <p:cNvSpPr/>
          <p:nvPr/>
        </p:nvSpPr>
        <p:spPr>
          <a:xfrm>
            <a:off x="10255034" y="4900500"/>
            <a:ext cx="1466850" cy="1466850"/>
          </a:xfrm>
          <a:prstGeom prst="rect">
            <a:avLst/>
          </a:prstGeom>
          <a:blipFill>
            <a:blip r:embed="rId2" cstate="print"/>
            <a:stretch>
              <a:fillRect/>
            </a:stretch>
          </a:blipFill>
        </p:spPr>
        <p:txBody>
          <a:bodyPr wrap="square" lIns="0" tIns="0" rIns="0" bIns="0" rtlCol="0"/>
          <a:lstStyle/>
          <a:p>
            <a:endParaRPr dirty="0"/>
          </a:p>
        </p:txBody>
      </p:sp>
      <p:sp>
        <p:nvSpPr>
          <p:cNvPr id="5" name="Text Placeholder 3">
            <a:extLst>
              <a:ext uri="{FF2B5EF4-FFF2-40B4-BE49-F238E27FC236}">
                <a16:creationId xmlns:a16="http://schemas.microsoft.com/office/drawing/2014/main" id="{3F6E3681-E9B3-834B-9113-026D89A2A845}"/>
              </a:ext>
            </a:extLst>
          </p:cNvPr>
          <p:cNvSpPr txBox="1">
            <a:spLocks/>
          </p:cNvSpPr>
          <p:nvPr/>
        </p:nvSpPr>
        <p:spPr>
          <a:xfrm>
            <a:off x="3031723" y="4488156"/>
            <a:ext cx="6128554" cy="12603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70000" lnSpcReduction="2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4400" dirty="0">
                <a:latin typeface="Arial" panose="020B0604020202020204" pitchFamily="34" charset="0"/>
                <a:cs typeface="Arial" panose="020B0604020202020204" pitchFamily="34" charset="0"/>
              </a:rPr>
              <a:t>Go to:</a:t>
            </a:r>
          </a:p>
          <a:p>
            <a:pPr algn="ctr" hangingPunct="1"/>
            <a:r>
              <a:rPr lang="en-US" sz="4000" dirty="0">
                <a:hlinkClick r:id="rId3"/>
              </a:rPr>
              <a:t>https://www.mongodb.com/cloud/atlas</a:t>
            </a:r>
            <a:endParaRPr lang="en-US" sz="4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52136339"/>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Some shell commands</a:t>
            </a:r>
          </a:p>
        </p:txBody>
      </p:sp>
      <p:sp>
        <p:nvSpPr>
          <p:cNvPr id="2" name="TextBox 1">
            <a:extLst>
              <a:ext uri="{FF2B5EF4-FFF2-40B4-BE49-F238E27FC236}">
                <a16:creationId xmlns:a16="http://schemas.microsoft.com/office/drawing/2014/main" id="{83CA9A71-AF82-6D4D-8528-EDB68A4D145A}"/>
              </a:ext>
            </a:extLst>
          </p:cNvPr>
          <p:cNvSpPr txBox="1"/>
          <p:nvPr/>
        </p:nvSpPr>
        <p:spPr>
          <a:xfrm>
            <a:off x="1162755" y="1806220"/>
            <a:ext cx="7382933" cy="47089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000" dirty="0">
                <a:solidFill>
                  <a:schemeClr val="accent1">
                    <a:lumMod val="75000"/>
                  </a:schemeClr>
                </a:solidFill>
                <a:latin typeface="Arial" panose="020B0604020202020204" pitchFamily="34" charset="0"/>
                <a:cs typeface="Arial" panose="020B0604020202020204" pitchFamily="34" charset="0"/>
              </a:rPr>
              <a:t>// List all databases</a:t>
            </a:r>
            <a:br>
              <a:rPr lang="en-US" sz="2000" dirty="0">
                <a:solidFill>
                  <a:schemeClr val="accent1">
                    <a:lumMod val="75000"/>
                  </a:schemeClr>
                </a:solidFill>
                <a:latin typeface="Arial" panose="020B0604020202020204" pitchFamily="34" charset="0"/>
                <a:cs typeface="Arial" panose="020B0604020202020204" pitchFamily="34" charset="0"/>
              </a:rPr>
            </a:br>
            <a:r>
              <a:rPr lang="en-US" sz="2000" dirty="0">
                <a:solidFill>
                  <a:schemeClr val="accent1">
                    <a:lumMod val="75000"/>
                  </a:schemeClr>
                </a:solidFill>
                <a:latin typeface="Arial" panose="020B0604020202020204" pitchFamily="34" charset="0"/>
                <a:cs typeface="Arial" panose="020B0604020202020204" pitchFamily="34" charset="0"/>
              </a:rPr>
              <a:t>&gt;</a:t>
            </a:r>
            <a:r>
              <a:rPr lang="en-US" sz="2000" dirty="0">
                <a:latin typeface="Arial" panose="020B0604020202020204" pitchFamily="34" charset="0"/>
                <a:cs typeface="Arial" panose="020B0604020202020204" pitchFamily="34" charset="0"/>
              </a:rPr>
              <a:t> show </a:t>
            </a:r>
            <a:r>
              <a:rPr lang="en-US" sz="2000" dirty="0" err="1">
                <a:latin typeface="Arial" panose="020B0604020202020204" pitchFamily="34" charset="0"/>
                <a:cs typeface="Arial" panose="020B0604020202020204" pitchFamily="34" charset="0"/>
              </a:rPr>
              <a:t>dbs</a:t>
            </a:r>
            <a:endParaRPr lang="en-US" sz="2000" dirty="0">
              <a:latin typeface="Arial" panose="020B0604020202020204" pitchFamily="34" charset="0"/>
              <a:cs typeface="Arial" panose="020B0604020202020204" pitchFamily="34" charset="0"/>
            </a:endParaRPr>
          </a:p>
          <a:p>
            <a:br>
              <a:rPr kumimoji="0" lang="en-US" sz="20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Corbel"/>
              </a:rPr>
            </a:br>
            <a:r>
              <a:rPr lang="en-US" sz="2000" dirty="0">
                <a:solidFill>
                  <a:schemeClr val="accent1">
                    <a:lumMod val="75000"/>
                  </a:schemeClr>
                </a:solidFill>
                <a:latin typeface="Arial" panose="020B0604020202020204" pitchFamily="34" charset="0"/>
                <a:cs typeface="Arial" panose="020B0604020202020204" pitchFamily="34" charset="0"/>
              </a:rPr>
              <a:t>// Show current database</a:t>
            </a:r>
            <a:br>
              <a:rPr lang="en-US" sz="2000" dirty="0">
                <a:solidFill>
                  <a:schemeClr val="accent1">
                    <a:lumMod val="75000"/>
                  </a:schemeClr>
                </a:solidFill>
                <a:latin typeface="Arial" panose="020B0604020202020204" pitchFamily="34" charset="0"/>
                <a:cs typeface="Arial" panose="020B0604020202020204" pitchFamily="34" charset="0"/>
              </a:rPr>
            </a:br>
            <a:r>
              <a:rPr lang="en-US" sz="2000" dirty="0">
                <a:solidFill>
                  <a:schemeClr val="accent1">
                    <a:lumMod val="75000"/>
                  </a:schemeClr>
                </a:solidFill>
                <a:latin typeface="Arial" panose="020B0604020202020204" pitchFamily="34" charset="0"/>
                <a:cs typeface="Arial" panose="020B0604020202020204" pitchFamily="34" charset="0"/>
              </a:rPr>
              <a:t>&gt;</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db</a:t>
            </a:r>
            <a:endParaRPr lang="en-US" sz="2000" dirty="0">
              <a:latin typeface="Arial" panose="020B0604020202020204" pitchFamily="34" charset="0"/>
              <a:cs typeface="Arial" panose="020B0604020202020204" pitchFamily="34" charset="0"/>
            </a:endParaRPr>
          </a:p>
          <a:p>
            <a:br>
              <a:rPr kumimoji="0" lang="en-US" sz="20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Corbel"/>
              </a:rPr>
            </a:br>
            <a:r>
              <a:rPr lang="en-US" sz="2000" dirty="0">
                <a:solidFill>
                  <a:schemeClr val="accent1">
                    <a:lumMod val="75000"/>
                  </a:schemeClr>
                </a:solidFill>
                <a:latin typeface="Arial" panose="020B0604020202020204" pitchFamily="34" charset="0"/>
                <a:cs typeface="Arial" panose="020B0604020202020204" pitchFamily="34" charset="0"/>
              </a:rPr>
              <a:t>// Select (and create) a database</a:t>
            </a:r>
            <a:endParaRPr kumimoji="0" lang="en-US" sz="20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Corbel"/>
            </a:endParaRPr>
          </a:p>
          <a:p>
            <a:r>
              <a:rPr lang="en-US" sz="2000" dirty="0">
                <a:solidFill>
                  <a:schemeClr val="accent1">
                    <a:lumMod val="75000"/>
                  </a:schemeClr>
                </a:solidFill>
                <a:latin typeface="Arial" panose="020B0604020202020204" pitchFamily="34" charset="0"/>
                <a:cs typeface="Arial" panose="020B0604020202020204" pitchFamily="34" charset="0"/>
              </a:rPr>
              <a:t>&gt;</a:t>
            </a:r>
            <a:r>
              <a:rPr lang="en-US" sz="2000" dirty="0">
                <a:latin typeface="Arial" panose="020B0604020202020204" pitchFamily="34" charset="0"/>
                <a:cs typeface="Arial" panose="020B0604020202020204" pitchFamily="34" charset="0"/>
              </a:rPr>
              <a:t> use first-test</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 </a:t>
            </a:r>
            <a:r>
              <a:rPr lang="en-US" sz="2000" dirty="0">
                <a:solidFill>
                  <a:schemeClr val="accent1">
                    <a:lumMod val="75000"/>
                  </a:schemeClr>
                </a:solidFill>
                <a:latin typeface="Arial" panose="020B0604020202020204" pitchFamily="34" charset="0"/>
                <a:cs typeface="Arial" panose="020B0604020202020204" pitchFamily="34" charset="0"/>
              </a:rPr>
              <a:t>// Drop the current database</a:t>
            </a:r>
            <a:endParaRPr lang="en-US" sz="2000" dirty="0">
              <a:latin typeface="Arial" panose="020B0604020202020204" pitchFamily="34" charset="0"/>
              <a:cs typeface="Arial" panose="020B0604020202020204" pitchFamily="34" charset="0"/>
            </a:endParaRPr>
          </a:p>
          <a:p>
            <a:r>
              <a:rPr lang="en-US" sz="2000" dirty="0">
                <a:solidFill>
                  <a:schemeClr val="accent1">
                    <a:lumMod val="75000"/>
                  </a:schemeClr>
                </a:solidFill>
                <a:latin typeface="Arial" panose="020B0604020202020204" pitchFamily="34" charset="0"/>
                <a:cs typeface="Arial" panose="020B0604020202020204" pitchFamily="34" charset="0"/>
              </a:rPr>
              <a:t>&gt;</a:t>
            </a:r>
            <a:r>
              <a:rPr lang="en-US" sz="2000" dirty="0">
                <a:latin typeface="Arial" panose="020B0604020202020204" pitchFamily="34" charset="0"/>
                <a:cs typeface="Arial" panose="020B0604020202020204" pitchFamily="34" charset="0"/>
              </a:rPr>
              <a:t> db.dropDatabase()</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solidFill>
                  <a:schemeClr val="accent1">
                    <a:lumMod val="75000"/>
                  </a:schemeClr>
                </a:solidFill>
                <a:latin typeface="Arial" panose="020B0604020202020204" pitchFamily="34" charset="0"/>
                <a:cs typeface="Arial" panose="020B0604020202020204" pitchFamily="34" charset="0"/>
              </a:rPr>
              <a:t>// Clear the terminal</a:t>
            </a:r>
            <a:br>
              <a:rPr lang="en-US" sz="2000" dirty="0">
                <a:latin typeface="Arial" panose="020B0604020202020204" pitchFamily="34" charset="0"/>
                <a:cs typeface="Arial" panose="020B0604020202020204" pitchFamily="34" charset="0"/>
              </a:rPr>
            </a:br>
            <a:r>
              <a:rPr lang="en-US" sz="2000" dirty="0">
                <a:solidFill>
                  <a:schemeClr val="accent1">
                    <a:lumMod val="75000"/>
                  </a:schemeClr>
                </a:solidFill>
                <a:latin typeface="Arial" panose="020B0604020202020204" pitchFamily="34" charset="0"/>
                <a:cs typeface="Arial" panose="020B0604020202020204" pitchFamily="34" charset="0"/>
              </a:rPr>
              <a:t>&gt;</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cls</a:t>
            </a:r>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81847828"/>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a:t>
            </a:r>
            <a:r>
              <a:rPr lang="en-US" dirty="0" err="1"/>
              <a:t>CRUd</a:t>
            </a:r>
            <a:r>
              <a:rPr lang="en-US" dirty="0"/>
              <a:t> operations</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r>
              <a:rPr lang="en-US" dirty="0">
                <a:latin typeface="Arial" panose="020B0604020202020204" pitchFamily="34" charset="0"/>
                <a:cs typeface="Arial" panose="020B0604020202020204" pitchFamily="34" charset="0"/>
              </a:rPr>
              <a:t>Create Operations</a:t>
            </a:r>
          </a:p>
          <a:p>
            <a:pPr marL="990600" lvl="1" indent="-342900" hangingPunct="1">
              <a:buFont typeface="Arial"/>
              <a:buChar char="•"/>
            </a:pPr>
            <a:r>
              <a:rPr lang="en-US" dirty="0">
                <a:latin typeface="Arial" panose="020B0604020202020204" pitchFamily="34" charset="0"/>
                <a:cs typeface="Arial" panose="020B0604020202020204" pitchFamily="34" charset="0"/>
              </a:rPr>
              <a:t>Create or insert operations add new </a:t>
            </a:r>
            <a:r>
              <a:rPr lang="en-US" dirty="0">
                <a:solidFill>
                  <a:schemeClr val="accent1">
                    <a:lumMod val="50000"/>
                  </a:schemeClr>
                </a:solidFill>
                <a:latin typeface="Arial" panose="020B0604020202020204" pitchFamily="34" charset="0"/>
                <a:cs typeface="Arial" panose="020B0604020202020204" pitchFamily="34" charset="0"/>
              </a:rPr>
              <a:t>document</a:t>
            </a:r>
            <a:r>
              <a:rPr lang="en-US" dirty="0">
                <a:latin typeface="Arial" panose="020B0604020202020204" pitchFamily="34" charset="0"/>
                <a:cs typeface="Arial" panose="020B0604020202020204" pitchFamily="34" charset="0"/>
              </a:rPr>
              <a:t> to a </a:t>
            </a:r>
            <a:r>
              <a:rPr lang="en-US" dirty="0">
                <a:solidFill>
                  <a:schemeClr val="accent1">
                    <a:lumMod val="50000"/>
                  </a:schemeClr>
                </a:solidFill>
                <a:latin typeface="Arial" panose="020B0604020202020204" pitchFamily="34" charset="0"/>
                <a:cs typeface="Arial" panose="020B0604020202020204" pitchFamily="34" charset="0"/>
              </a:rPr>
              <a:t>collection</a:t>
            </a:r>
            <a:r>
              <a:rPr lang="en-US" dirty="0">
                <a:latin typeface="Arial" panose="020B0604020202020204" pitchFamily="34" charset="0"/>
                <a:cs typeface="Arial" panose="020B0604020202020204" pitchFamily="34" charset="0"/>
              </a:rPr>
              <a:t>.</a:t>
            </a:r>
          </a:p>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382C49A-4AAE-4342-845E-39CE84711E54}"/>
              </a:ext>
            </a:extLst>
          </p:cNvPr>
          <p:cNvSpPr txBox="1"/>
          <p:nvPr/>
        </p:nvSpPr>
        <p:spPr>
          <a:xfrm>
            <a:off x="905617" y="2720626"/>
            <a:ext cx="3847005" cy="28623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.insertOne</a:t>
            </a: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	     name: “Sue”,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city: “Utrecht”,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age: 25,</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status: “pending”</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show collections</a:t>
            </a:r>
          </a:p>
        </p:txBody>
      </p:sp>
      <p:sp>
        <p:nvSpPr>
          <p:cNvPr id="2" name="Right Brace 1">
            <a:extLst>
              <a:ext uri="{FF2B5EF4-FFF2-40B4-BE49-F238E27FC236}">
                <a16:creationId xmlns:a16="http://schemas.microsoft.com/office/drawing/2014/main" id="{15AA5245-7E0B-A643-80D8-AE3C52509948}"/>
              </a:ext>
            </a:extLst>
          </p:cNvPr>
          <p:cNvSpPr/>
          <p:nvPr/>
        </p:nvSpPr>
        <p:spPr>
          <a:xfrm>
            <a:off x="3973688" y="3285066"/>
            <a:ext cx="541866" cy="1196622"/>
          </a:xfrm>
          <a:prstGeom prst="rightBrace">
            <a:avLst/>
          </a:prstGeom>
          <a:noFill/>
          <a:ln w="28575"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3" name="Rectangle 2">
            <a:extLst>
              <a:ext uri="{FF2B5EF4-FFF2-40B4-BE49-F238E27FC236}">
                <a16:creationId xmlns:a16="http://schemas.microsoft.com/office/drawing/2014/main" id="{8E41D92D-B4E0-224A-A755-EF9F857B52F0}"/>
              </a:ext>
            </a:extLst>
          </p:cNvPr>
          <p:cNvSpPr/>
          <p:nvPr/>
        </p:nvSpPr>
        <p:spPr>
          <a:xfrm>
            <a:off x="4589928" y="3698711"/>
            <a:ext cx="1197764" cy="369332"/>
          </a:xfrm>
          <a:prstGeom prst="rect">
            <a:avLst/>
          </a:prstGeom>
        </p:spPr>
        <p:txBody>
          <a:bodyPr wrap="none">
            <a:spAutoFit/>
          </a:bodyPr>
          <a:lstStyle/>
          <a:p>
            <a:r>
              <a:rPr lang="en-US" dirty="0">
                <a:solidFill>
                  <a:schemeClr val="accent1">
                    <a:lumMod val="50000"/>
                  </a:schemeClr>
                </a:solidFill>
                <a:latin typeface="Arial" panose="020B0604020202020204" pitchFamily="34" charset="0"/>
                <a:cs typeface="Arial" panose="020B0604020202020204" pitchFamily="34" charset="0"/>
              </a:rPr>
              <a:t>document</a:t>
            </a:r>
            <a:endParaRPr lang="en-US" dirty="0">
              <a:solidFill>
                <a:schemeClr val="accent1">
                  <a:lumMod val="50000"/>
                </a:schemeClr>
              </a:solidFill>
            </a:endParaRPr>
          </a:p>
        </p:txBody>
      </p:sp>
      <p:cxnSp>
        <p:nvCxnSpPr>
          <p:cNvPr id="8" name="Straight Arrow Connector 7">
            <a:extLst>
              <a:ext uri="{FF2B5EF4-FFF2-40B4-BE49-F238E27FC236}">
                <a16:creationId xmlns:a16="http://schemas.microsoft.com/office/drawing/2014/main" id="{A0C2AB6A-E362-4140-B549-26F41AC1E086}"/>
              </a:ext>
            </a:extLst>
          </p:cNvPr>
          <p:cNvCxnSpPr>
            <a:cxnSpLocks/>
          </p:cNvCxnSpPr>
          <p:nvPr/>
        </p:nvCxnSpPr>
        <p:spPr>
          <a:xfrm>
            <a:off x="3364089" y="2923822"/>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1" name="Rectangle 10">
            <a:extLst>
              <a:ext uri="{FF2B5EF4-FFF2-40B4-BE49-F238E27FC236}">
                <a16:creationId xmlns:a16="http://schemas.microsoft.com/office/drawing/2014/main" id="{11315805-0952-F440-B914-EE0282F44897}"/>
              </a:ext>
            </a:extLst>
          </p:cNvPr>
          <p:cNvSpPr/>
          <p:nvPr/>
        </p:nvSpPr>
        <p:spPr>
          <a:xfrm>
            <a:off x="4589928" y="2754492"/>
            <a:ext cx="1146468" cy="369332"/>
          </a:xfrm>
          <a:prstGeom prst="rect">
            <a:avLst/>
          </a:prstGeom>
        </p:spPr>
        <p:txBody>
          <a:bodyPr wrap="none">
            <a:spAutoFit/>
          </a:bodyPr>
          <a:lstStyle/>
          <a:p>
            <a:r>
              <a:rPr lang="en-US" dirty="0">
                <a:solidFill>
                  <a:schemeClr val="accent1">
                    <a:lumMod val="50000"/>
                  </a:schemeClr>
                </a:solidFill>
                <a:latin typeface="Arial" panose="020B0604020202020204" pitchFamily="34" charset="0"/>
                <a:cs typeface="Arial" panose="020B0604020202020204" pitchFamily="34" charset="0"/>
              </a:rPr>
              <a:t>collection</a:t>
            </a:r>
            <a:endParaRPr lang="en-US" dirty="0">
              <a:solidFill>
                <a:schemeClr val="accent1">
                  <a:lumMod val="50000"/>
                </a:schemeClr>
              </a:solidFill>
            </a:endParaRPr>
          </a:p>
        </p:txBody>
      </p:sp>
    </p:spTree>
    <p:extLst>
      <p:ext uri="{BB962C8B-B14F-4D97-AF65-F5344CB8AC3E}">
        <p14:creationId xmlns:p14="http://schemas.microsoft.com/office/powerpoint/2010/main" val="2661888782"/>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a:t>
            </a:r>
            <a:r>
              <a:rPr lang="en-US" dirty="0" err="1"/>
              <a:t>CRUd</a:t>
            </a:r>
            <a:r>
              <a:rPr lang="en-US" dirty="0"/>
              <a:t> operations</a:t>
            </a:r>
          </a:p>
        </p:txBody>
      </p:sp>
      <p:sp>
        <p:nvSpPr>
          <p:cNvPr id="4" name="TextBox 3">
            <a:extLst>
              <a:ext uri="{FF2B5EF4-FFF2-40B4-BE49-F238E27FC236}">
                <a16:creationId xmlns:a16="http://schemas.microsoft.com/office/drawing/2014/main" id="{B382C49A-4AAE-4342-845E-39CE84711E54}"/>
              </a:ext>
            </a:extLst>
          </p:cNvPr>
          <p:cNvSpPr txBox="1"/>
          <p:nvPr/>
        </p:nvSpPr>
        <p:spPr>
          <a:xfrm>
            <a:off x="1232995" y="1682049"/>
            <a:ext cx="7382933" cy="4247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chemeClr val="accent1">
                    <a:lumMod val="75000"/>
                  </a:schemeClr>
                </a:solidFill>
                <a:latin typeface="Arial" panose="020B0604020202020204" pitchFamily="34" charset="0"/>
                <a:cs typeface="Arial" panose="020B0604020202020204" pitchFamily="34" charset="0"/>
              </a:rPr>
              <a:t>&gt;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.insertMany</a:t>
            </a: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name: “Jan”,</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city: “Amsterdam”,</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age: “22”</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name: “Emma”,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city: Hague,</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age: 17,</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status: “rejected”</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34132253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2952045" y="456670"/>
            <a:ext cx="6287911" cy="815740"/>
          </a:xfrm>
        </p:spPr>
        <p:txBody>
          <a:bodyPr>
            <a:normAutofit fontScale="90000"/>
          </a:bodyPr>
          <a:lstStyle/>
          <a:p>
            <a:r>
              <a:rPr lang="en-US" dirty="0"/>
              <a:t>Database Structure</a:t>
            </a:r>
          </a:p>
        </p:txBody>
      </p:sp>
      <p:sp>
        <p:nvSpPr>
          <p:cNvPr id="13" name="Text Placeholder 1">
            <a:extLst>
              <a:ext uri="{FF2B5EF4-FFF2-40B4-BE49-F238E27FC236}">
                <a16:creationId xmlns:a16="http://schemas.microsoft.com/office/drawing/2014/main" id="{9FFE20C2-CE87-994B-8149-946CA8F396C6}"/>
              </a:ext>
            </a:extLst>
          </p:cNvPr>
          <p:cNvSpPr>
            <a:spLocks noGrp="1"/>
          </p:cNvSpPr>
          <p:nvPr>
            <p:ph type="body" sz="quarter" idx="1"/>
          </p:nvPr>
        </p:nvSpPr>
        <p:spPr>
          <a:xfrm>
            <a:off x="3504415" y="1447811"/>
            <a:ext cx="3591434" cy="507974"/>
          </a:xfrm>
          <a:prstGeom prst="rect">
            <a:avLst/>
          </a:prstGeom>
          <a:solidFill>
            <a:schemeClr val="tx2">
              <a:lumMod val="40000"/>
              <a:lumOff val="6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algn="ctr"/>
            <a:r>
              <a:rPr lang="en-US" sz="3200" dirty="0">
                <a:solidFill>
                  <a:schemeClr val="tx1"/>
                </a:solidFill>
                <a:latin typeface="Arial" panose="020B0604020202020204" pitchFamily="34" charset="0"/>
                <a:cs typeface="Arial" panose="020B0604020202020204" pitchFamily="34" charset="0"/>
              </a:rPr>
              <a:t>Table</a:t>
            </a:r>
          </a:p>
        </p:txBody>
      </p:sp>
      <p:sp>
        <p:nvSpPr>
          <p:cNvPr id="15" name="Text Placeholder 1">
            <a:extLst>
              <a:ext uri="{FF2B5EF4-FFF2-40B4-BE49-F238E27FC236}">
                <a16:creationId xmlns:a16="http://schemas.microsoft.com/office/drawing/2014/main" id="{9FDB188B-04EC-794B-BE5A-D09D79687ABE}"/>
              </a:ext>
            </a:extLst>
          </p:cNvPr>
          <p:cNvSpPr txBox="1">
            <a:spLocks/>
          </p:cNvSpPr>
          <p:nvPr/>
        </p:nvSpPr>
        <p:spPr>
          <a:xfrm>
            <a:off x="3504415" y="2102979"/>
            <a:ext cx="3591434" cy="507974"/>
          </a:xfrm>
          <a:prstGeom prst="rect">
            <a:avLst/>
          </a:prstGeom>
          <a:solidFill>
            <a:schemeClr val="accent1"/>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solidFill>
                  <a:schemeClr val="tx1"/>
                </a:solidFill>
                <a:latin typeface="Arial" panose="020B0604020202020204" pitchFamily="34" charset="0"/>
                <a:cs typeface="Arial" panose="020B0604020202020204" pitchFamily="34" charset="0"/>
              </a:rPr>
              <a:t>Fields (Columns)</a:t>
            </a:r>
          </a:p>
        </p:txBody>
      </p:sp>
      <p:sp>
        <p:nvSpPr>
          <p:cNvPr id="17" name="Text Placeholder 1">
            <a:extLst>
              <a:ext uri="{FF2B5EF4-FFF2-40B4-BE49-F238E27FC236}">
                <a16:creationId xmlns:a16="http://schemas.microsoft.com/office/drawing/2014/main" id="{98C3AC26-F921-0E46-8D43-27C66717BAA0}"/>
              </a:ext>
            </a:extLst>
          </p:cNvPr>
          <p:cNvSpPr txBox="1">
            <a:spLocks/>
          </p:cNvSpPr>
          <p:nvPr/>
        </p:nvSpPr>
        <p:spPr>
          <a:xfrm>
            <a:off x="3504415" y="2758147"/>
            <a:ext cx="3591434" cy="507974"/>
          </a:xfrm>
          <a:prstGeom prst="rect">
            <a:avLst/>
          </a:prstGeom>
          <a:solidFill>
            <a:schemeClr val="bg1"/>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solidFill>
                  <a:schemeClr val="tx1"/>
                </a:solidFill>
                <a:latin typeface="Arial" panose="020B0604020202020204" pitchFamily="34" charset="0"/>
                <a:cs typeface="Arial" panose="020B0604020202020204" pitchFamily="34" charset="0"/>
              </a:rPr>
              <a:t>Records (Rows)</a:t>
            </a:r>
          </a:p>
        </p:txBody>
      </p:sp>
      <p:sp>
        <p:nvSpPr>
          <p:cNvPr id="19" name="Text Placeholder 1">
            <a:extLst>
              <a:ext uri="{FF2B5EF4-FFF2-40B4-BE49-F238E27FC236}">
                <a16:creationId xmlns:a16="http://schemas.microsoft.com/office/drawing/2014/main" id="{45DF58A1-51C5-F148-A2D1-4F2C0D777A40}"/>
              </a:ext>
            </a:extLst>
          </p:cNvPr>
          <p:cNvSpPr txBox="1">
            <a:spLocks/>
          </p:cNvSpPr>
          <p:nvPr/>
        </p:nvSpPr>
        <p:spPr>
          <a:xfrm>
            <a:off x="3504415" y="3710077"/>
            <a:ext cx="3591434" cy="507974"/>
          </a:xfrm>
          <a:prstGeom prst="rect">
            <a:avLst/>
          </a:prstGeom>
          <a:solidFill>
            <a:schemeClr val="tx2">
              <a:lumMod val="40000"/>
              <a:lumOff val="6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solidFill>
                  <a:schemeClr val="tx1"/>
                </a:solidFill>
                <a:latin typeface="Arial" panose="020B0604020202020204" pitchFamily="34" charset="0"/>
                <a:cs typeface="Arial" panose="020B0604020202020204" pitchFamily="34" charset="0"/>
              </a:rPr>
              <a:t>Products</a:t>
            </a:r>
          </a:p>
        </p:txBody>
      </p:sp>
      <p:cxnSp>
        <p:nvCxnSpPr>
          <p:cNvPr id="10" name="Elbow Connector 9">
            <a:extLst>
              <a:ext uri="{FF2B5EF4-FFF2-40B4-BE49-F238E27FC236}">
                <a16:creationId xmlns:a16="http://schemas.microsoft.com/office/drawing/2014/main" id="{C82035F3-62F3-2D45-9DBD-AA590FB6C195}"/>
              </a:ext>
            </a:extLst>
          </p:cNvPr>
          <p:cNvCxnSpPr>
            <a:stCxn id="13" idx="1"/>
            <a:endCxn id="19" idx="1"/>
          </p:cNvCxnSpPr>
          <p:nvPr/>
        </p:nvCxnSpPr>
        <p:spPr>
          <a:xfrm rot="10800000" flipV="1">
            <a:off x="3504415" y="1701798"/>
            <a:ext cx="12700" cy="2262266"/>
          </a:xfrm>
          <a:prstGeom prst="bentConnector3">
            <a:avLst>
              <a:gd name="adj1" fmla="val 5000000"/>
            </a:avLst>
          </a:prstGeom>
          <a:noFill/>
          <a:ln w="28575" cap="flat">
            <a:solidFill>
              <a:schemeClr val="tx1"/>
            </a:solidFill>
            <a:prstDash val="solid"/>
            <a:miter lim="800000"/>
            <a:tailEnd type="triangle"/>
          </a:ln>
          <a:effectLst/>
          <a:sp3d/>
        </p:spPr>
        <p:style>
          <a:lnRef idx="0">
            <a:scrgbClr r="0" g="0" b="0"/>
          </a:lnRef>
          <a:fillRef idx="0">
            <a:scrgbClr r="0" g="0" b="0"/>
          </a:fillRef>
          <a:effectRef idx="0">
            <a:scrgbClr r="0" g="0" b="0"/>
          </a:effectRef>
          <a:fontRef idx="none"/>
        </p:style>
      </p:cxnSp>
      <p:graphicFrame>
        <p:nvGraphicFramePr>
          <p:cNvPr id="12" name="Table 11">
            <a:extLst>
              <a:ext uri="{FF2B5EF4-FFF2-40B4-BE49-F238E27FC236}">
                <a16:creationId xmlns:a16="http://schemas.microsoft.com/office/drawing/2014/main" id="{4E557F7B-37A3-084E-8098-954DD9ADD92E}"/>
              </a:ext>
            </a:extLst>
          </p:cNvPr>
          <p:cNvGraphicFramePr>
            <a:graphicFrameLocks noGrp="1"/>
          </p:cNvGraphicFramePr>
          <p:nvPr>
            <p:extLst>
              <p:ext uri="{D42A27DB-BD31-4B8C-83A1-F6EECF244321}">
                <p14:modId xmlns:p14="http://schemas.microsoft.com/office/powerpoint/2010/main" val="7925984"/>
              </p:ext>
            </p:extLst>
          </p:nvPr>
        </p:nvGraphicFramePr>
        <p:xfrm>
          <a:off x="1286931" y="4229340"/>
          <a:ext cx="8128000" cy="1630680"/>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567917360"/>
                    </a:ext>
                  </a:extLst>
                </a:gridCol>
                <a:gridCol w="2032000">
                  <a:extLst>
                    <a:ext uri="{9D8B030D-6E8A-4147-A177-3AD203B41FA5}">
                      <a16:colId xmlns:a16="http://schemas.microsoft.com/office/drawing/2014/main" val="1930981235"/>
                    </a:ext>
                  </a:extLst>
                </a:gridCol>
                <a:gridCol w="2032000">
                  <a:extLst>
                    <a:ext uri="{9D8B030D-6E8A-4147-A177-3AD203B41FA5}">
                      <a16:colId xmlns:a16="http://schemas.microsoft.com/office/drawing/2014/main" val="2744788968"/>
                    </a:ext>
                  </a:extLst>
                </a:gridCol>
                <a:gridCol w="2032000">
                  <a:extLst>
                    <a:ext uri="{9D8B030D-6E8A-4147-A177-3AD203B41FA5}">
                      <a16:colId xmlns:a16="http://schemas.microsoft.com/office/drawing/2014/main" val="914862101"/>
                    </a:ext>
                  </a:extLst>
                </a:gridCol>
              </a:tblGrid>
              <a:tr h="370840">
                <a:tc>
                  <a:txBody>
                    <a:bodyPr/>
                    <a:lstStyle/>
                    <a:p>
                      <a:pPr algn="ctr"/>
                      <a:r>
                        <a:rPr lang="en-US" sz="1400" b="1" dirty="0">
                          <a:latin typeface="Arial" panose="020B0604020202020204" pitchFamily="34" charset="0"/>
                          <a:cs typeface="Arial" panose="020B0604020202020204" pitchFamily="34" charset="0"/>
                        </a:rPr>
                        <a:t>id</a:t>
                      </a:r>
                    </a:p>
                  </a:txBody>
                  <a:tcPr anchor="ct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Name</a:t>
                      </a:r>
                    </a:p>
                  </a:txBody>
                  <a:tcPr anchor="ct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Price</a:t>
                      </a:r>
                    </a:p>
                  </a:txBody>
                  <a:tcPr anchor="ct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Description</a:t>
                      </a:r>
                    </a:p>
                  </a:txBody>
                  <a:tcPr anchor="ctr">
                    <a:solidFill>
                      <a:schemeClr val="accent1"/>
                    </a:solidFill>
                  </a:tcPr>
                </a:tc>
                <a:extLst>
                  <a:ext uri="{0D108BD9-81ED-4DB2-BD59-A6C34878D82A}">
                    <a16:rowId xmlns:a16="http://schemas.microsoft.com/office/drawing/2014/main" val="2138524469"/>
                  </a:ext>
                </a:extLst>
              </a:tr>
              <a:tr h="370840">
                <a:tc>
                  <a:txBody>
                    <a:bodyPr/>
                    <a:lstStyle/>
                    <a:p>
                      <a:pPr algn="ctr"/>
                      <a:r>
                        <a:rPr lang="en-US" sz="1400" dirty="0">
                          <a:latin typeface="Arial" panose="020B0604020202020204" pitchFamily="34" charset="0"/>
                          <a:cs typeface="Arial" panose="020B0604020202020204" pitchFamily="34" charset="0"/>
                        </a:rPr>
                        <a:t>1</a:t>
                      </a:r>
                    </a:p>
                  </a:txBody>
                  <a:tcPr anchor="ctr">
                    <a:noFill/>
                  </a:tcPr>
                </a:tc>
                <a:tc>
                  <a:txBody>
                    <a:bodyPr/>
                    <a:lstStyle/>
                    <a:p>
                      <a:pPr algn="ctr"/>
                      <a:r>
                        <a:rPr lang="en-US" sz="1400" dirty="0">
                          <a:latin typeface="Arial" panose="020B0604020202020204" pitchFamily="34" charset="0"/>
                          <a:cs typeface="Arial" panose="020B0604020202020204" pitchFamily="34" charset="0"/>
                        </a:rPr>
                        <a:t>Brita Water Bottle</a:t>
                      </a:r>
                    </a:p>
                  </a:txBody>
                  <a:tcPr anchor="ctr">
                    <a:noFill/>
                  </a:tcPr>
                </a:tc>
                <a:tc>
                  <a:txBody>
                    <a:bodyPr/>
                    <a:lstStyle/>
                    <a:p>
                      <a:pPr algn="ctr"/>
                      <a:r>
                        <a:rPr lang="en-US" sz="1400" dirty="0">
                          <a:latin typeface="Arial" panose="020B0604020202020204" pitchFamily="34" charset="0"/>
                          <a:cs typeface="Arial" panose="020B0604020202020204" pitchFamily="34" charset="0"/>
                        </a:rPr>
                        <a:t>10.99</a:t>
                      </a:r>
                    </a:p>
                  </a:txBody>
                  <a:tcPr anchor="ctr">
                    <a:noFill/>
                  </a:tcPr>
                </a:tc>
                <a:tc>
                  <a:txBody>
                    <a:bodyPr/>
                    <a:lstStyle/>
                    <a:p>
                      <a:pPr algn="ctr"/>
                      <a:r>
                        <a:rPr lang="en-US" sz="1400" dirty="0">
                          <a:latin typeface="Arial" panose="020B0604020202020204" pitchFamily="34" charset="0"/>
                          <a:cs typeface="Arial" panose="020B0604020202020204" pitchFamily="34" charset="0"/>
                        </a:rPr>
                        <a:t>Durable, 1 liter bottle</a:t>
                      </a:r>
                    </a:p>
                  </a:txBody>
                  <a:tcPr anchor="ctr">
                    <a:noFill/>
                  </a:tcPr>
                </a:tc>
                <a:extLst>
                  <a:ext uri="{0D108BD9-81ED-4DB2-BD59-A6C34878D82A}">
                    <a16:rowId xmlns:a16="http://schemas.microsoft.com/office/drawing/2014/main" val="1511913194"/>
                  </a:ext>
                </a:extLst>
              </a:tr>
              <a:tr h="370840">
                <a:tc>
                  <a:txBody>
                    <a:bodyPr/>
                    <a:lstStyle/>
                    <a:p>
                      <a:pPr algn="ctr"/>
                      <a:r>
                        <a:rPr lang="en-US" sz="1400" dirty="0">
                          <a:latin typeface="Arial" panose="020B0604020202020204" pitchFamily="34" charset="0"/>
                          <a:cs typeface="Arial" panose="020B0604020202020204" pitchFamily="34" charset="0"/>
                        </a:rPr>
                        <a:t>2</a:t>
                      </a:r>
                    </a:p>
                  </a:txBody>
                  <a:tcPr anchor="ctr">
                    <a:noFill/>
                  </a:tcPr>
                </a:tc>
                <a:tc>
                  <a:txBody>
                    <a:bodyPr/>
                    <a:lstStyle/>
                    <a:p>
                      <a:pPr algn="ctr"/>
                      <a:r>
                        <a:rPr lang="en-US" sz="1400" dirty="0">
                          <a:latin typeface="Arial" panose="020B0604020202020204" pitchFamily="34" charset="0"/>
                          <a:cs typeface="Arial" panose="020B0604020202020204" pitchFamily="34" charset="0"/>
                        </a:rPr>
                        <a:t>Sakura Pen</a:t>
                      </a:r>
                    </a:p>
                  </a:txBody>
                  <a:tcPr anchor="ctr">
                    <a:noFill/>
                  </a:tcPr>
                </a:tc>
                <a:tc>
                  <a:txBody>
                    <a:bodyPr/>
                    <a:lstStyle/>
                    <a:p>
                      <a:pPr algn="ctr"/>
                      <a:r>
                        <a:rPr lang="en-US" sz="1400" dirty="0">
                          <a:latin typeface="Arial" panose="020B0604020202020204" pitchFamily="34" charset="0"/>
                          <a:cs typeface="Arial" panose="020B0604020202020204" pitchFamily="34" charset="0"/>
                        </a:rPr>
                        <a:t>5.25</a:t>
                      </a:r>
                    </a:p>
                  </a:txBody>
                  <a:tcPr anchor="ctr">
                    <a:noFill/>
                  </a:tcPr>
                </a:tc>
                <a:tc>
                  <a:txBody>
                    <a:bodyPr/>
                    <a:lstStyle/>
                    <a:p>
                      <a:pPr algn="ctr"/>
                      <a:r>
                        <a:rPr lang="en-US" sz="1400" dirty="0">
                          <a:latin typeface="Arial" panose="020B0604020202020204" pitchFamily="34" charset="0"/>
                          <a:cs typeface="Arial" panose="020B0604020202020204" pitchFamily="34" charset="0"/>
                        </a:rPr>
                        <a:t>Sakura 6-Piece Black Collection Pen Set</a:t>
                      </a:r>
                    </a:p>
                  </a:txBody>
                  <a:tcPr anchor="ctr">
                    <a:noFill/>
                  </a:tcPr>
                </a:tc>
                <a:extLst>
                  <a:ext uri="{0D108BD9-81ED-4DB2-BD59-A6C34878D82A}">
                    <a16:rowId xmlns:a16="http://schemas.microsoft.com/office/drawing/2014/main" val="1625113755"/>
                  </a:ext>
                </a:extLst>
              </a:tr>
              <a:tr h="370840">
                <a:tc>
                  <a:txBody>
                    <a:bodyPr/>
                    <a:lstStyle/>
                    <a:p>
                      <a:pPr algn="ctr"/>
                      <a:r>
                        <a:rPr lang="en-US" sz="1400" dirty="0">
                          <a:latin typeface="Arial" panose="020B0604020202020204" pitchFamily="34" charset="0"/>
                          <a:cs typeface="Arial" panose="020B0604020202020204" pitchFamily="34" charset="0"/>
                        </a:rPr>
                        <a:t>3</a:t>
                      </a:r>
                    </a:p>
                  </a:txBody>
                  <a:tcPr>
                    <a:noFill/>
                  </a:tcPr>
                </a:tc>
                <a:tc>
                  <a:txBody>
                    <a:bodyPr/>
                    <a:lstStyle/>
                    <a:p>
                      <a:pPr algn="ctr"/>
                      <a:r>
                        <a:rPr lang="en-US" sz="1400" dirty="0">
                          <a:latin typeface="Arial" panose="020B0604020202020204" pitchFamily="34" charset="0"/>
                          <a:cs typeface="Arial" panose="020B0604020202020204" pitchFamily="34" charset="0"/>
                        </a:rPr>
                        <a:t>…</a:t>
                      </a:r>
                    </a:p>
                  </a:txBody>
                  <a:tcPr>
                    <a:noFill/>
                  </a:tcPr>
                </a:tc>
                <a:tc>
                  <a:txBody>
                    <a:bodyPr/>
                    <a:lstStyle/>
                    <a:p>
                      <a:pPr algn="ctr"/>
                      <a:r>
                        <a:rPr lang="en-US" sz="1400" dirty="0">
                          <a:latin typeface="Arial" panose="020B0604020202020204" pitchFamily="34" charset="0"/>
                          <a:cs typeface="Arial" panose="020B0604020202020204" pitchFamily="34" charset="0"/>
                        </a:rPr>
                        <a:t>…</a:t>
                      </a:r>
                    </a:p>
                  </a:txBody>
                  <a:tcPr>
                    <a:noFill/>
                  </a:tcPr>
                </a:tc>
                <a:tc>
                  <a:txBody>
                    <a:bodyPr/>
                    <a:lstStyle/>
                    <a:p>
                      <a:pPr algn="ctr"/>
                      <a:r>
                        <a:rPr lang="en-US" sz="1400" dirty="0">
                          <a:latin typeface="Arial" panose="020B0604020202020204" pitchFamily="34" charset="0"/>
                          <a:cs typeface="Arial" panose="020B0604020202020204" pitchFamily="34" charset="0"/>
                        </a:rPr>
                        <a:t>...</a:t>
                      </a:r>
                    </a:p>
                  </a:txBody>
                  <a:tcPr>
                    <a:noFill/>
                  </a:tcPr>
                </a:tc>
                <a:extLst>
                  <a:ext uri="{0D108BD9-81ED-4DB2-BD59-A6C34878D82A}">
                    <a16:rowId xmlns:a16="http://schemas.microsoft.com/office/drawing/2014/main" val="4003105040"/>
                  </a:ext>
                </a:extLst>
              </a:tr>
            </a:tbl>
          </a:graphicData>
        </a:graphic>
      </p:graphicFrame>
      <p:cxnSp>
        <p:nvCxnSpPr>
          <p:cNvPr id="31" name="Elbow Connector 30">
            <a:extLst>
              <a:ext uri="{FF2B5EF4-FFF2-40B4-BE49-F238E27FC236}">
                <a16:creationId xmlns:a16="http://schemas.microsoft.com/office/drawing/2014/main" id="{45B896DF-4E95-1E42-BE1D-8F8A129E2C22}"/>
              </a:ext>
            </a:extLst>
          </p:cNvPr>
          <p:cNvCxnSpPr>
            <a:stCxn id="17" idx="3"/>
          </p:cNvCxnSpPr>
          <p:nvPr/>
        </p:nvCxnSpPr>
        <p:spPr>
          <a:xfrm>
            <a:off x="7095849" y="3012134"/>
            <a:ext cx="2319082" cy="1796933"/>
          </a:xfrm>
          <a:prstGeom prst="bentConnector3">
            <a:avLst>
              <a:gd name="adj1" fmla="val 133240"/>
            </a:avLst>
          </a:prstGeom>
          <a:noFill/>
          <a:ln w="28575" cap="flat">
            <a:solidFill>
              <a:schemeClr val="tx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38" name="Elbow Connector 37">
            <a:extLst>
              <a:ext uri="{FF2B5EF4-FFF2-40B4-BE49-F238E27FC236}">
                <a16:creationId xmlns:a16="http://schemas.microsoft.com/office/drawing/2014/main" id="{724C4BED-231B-F448-B8A4-5283C2AF9E56}"/>
              </a:ext>
            </a:extLst>
          </p:cNvPr>
          <p:cNvCxnSpPr>
            <a:stCxn id="17" idx="3"/>
          </p:cNvCxnSpPr>
          <p:nvPr/>
        </p:nvCxnSpPr>
        <p:spPr>
          <a:xfrm>
            <a:off x="7095849" y="3012134"/>
            <a:ext cx="2319082" cy="2192044"/>
          </a:xfrm>
          <a:prstGeom prst="bentConnector3">
            <a:avLst>
              <a:gd name="adj1" fmla="val 133240"/>
            </a:avLst>
          </a:prstGeom>
          <a:noFill/>
          <a:ln w="28575" cap="flat">
            <a:solidFill>
              <a:schemeClr val="tx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50" name="Elbow Connector 49">
            <a:extLst>
              <a:ext uri="{FF2B5EF4-FFF2-40B4-BE49-F238E27FC236}">
                <a16:creationId xmlns:a16="http://schemas.microsoft.com/office/drawing/2014/main" id="{251119B5-6C3B-A84B-9D0D-DE7F0809DF28}"/>
              </a:ext>
            </a:extLst>
          </p:cNvPr>
          <p:cNvCxnSpPr/>
          <p:nvPr/>
        </p:nvCxnSpPr>
        <p:spPr>
          <a:xfrm rot="10800000" flipV="1">
            <a:off x="9426220" y="4965657"/>
            <a:ext cx="790225" cy="712653"/>
          </a:xfrm>
          <a:prstGeom prst="bentConnector3">
            <a:avLst>
              <a:gd name="adj1" fmla="val 2857"/>
            </a:avLst>
          </a:prstGeom>
          <a:noFill/>
          <a:ln w="28575" cap="flat">
            <a:solidFill>
              <a:schemeClr val="tx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56" name="Elbow Connector 55">
            <a:extLst>
              <a:ext uri="{FF2B5EF4-FFF2-40B4-BE49-F238E27FC236}">
                <a16:creationId xmlns:a16="http://schemas.microsoft.com/office/drawing/2014/main" id="{CA4C4E1B-D0DF-0041-828D-B74BE5616302}"/>
              </a:ext>
            </a:extLst>
          </p:cNvPr>
          <p:cNvCxnSpPr>
            <a:stCxn id="15" idx="1"/>
          </p:cNvCxnSpPr>
          <p:nvPr/>
        </p:nvCxnSpPr>
        <p:spPr>
          <a:xfrm rot="10800000" flipV="1">
            <a:off x="1286931" y="2356965"/>
            <a:ext cx="2217484" cy="2045701"/>
          </a:xfrm>
          <a:prstGeom prst="bentConnector3">
            <a:avLst>
              <a:gd name="adj1" fmla="val 130436"/>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2238371"/>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a:t>
            </a:r>
            <a:r>
              <a:rPr lang="en-US" dirty="0" err="1"/>
              <a:t>CRUd</a:t>
            </a:r>
            <a:r>
              <a:rPr lang="en-US" dirty="0"/>
              <a:t> operations</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r>
              <a:rPr lang="en-US" dirty="0">
                <a:latin typeface="Arial" panose="020B0604020202020204" pitchFamily="34" charset="0"/>
                <a:cs typeface="Arial" panose="020B0604020202020204" pitchFamily="34" charset="0"/>
              </a:rPr>
              <a:t>Read Operations</a:t>
            </a:r>
          </a:p>
          <a:p>
            <a:pPr marL="990600" lvl="1" indent="-342900" hangingPunct="1">
              <a:buFont typeface="Arial"/>
              <a:buChar char="•"/>
            </a:pPr>
            <a:r>
              <a:rPr lang="en-US" dirty="0">
                <a:latin typeface="Arial" panose="020B0604020202020204" pitchFamily="34" charset="0"/>
                <a:cs typeface="Arial" panose="020B0604020202020204" pitchFamily="34" charset="0"/>
              </a:rPr>
              <a:t>Retrieves </a:t>
            </a:r>
            <a:r>
              <a:rPr lang="en-US" dirty="0">
                <a:solidFill>
                  <a:schemeClr val="accent1">
                    <a:lumMod val="50000"/>
                  </a:schemeClr>
                </a:solidFill>
                <a:latin typeface="Arial" panose="020B0604020202020204" pitchFamily="34" charset="0"/>
                <a:cs typeface="Arial" panose="020B0604020202020204" pitchFamily="34" charset="0"/>
              </a:rPr>
              <a:t>documents</a:t>
            </a:r>
            <a:r>
              <a:rPr lang="en-US" dirty="0">
                <a:latin typeface="Arial" panose="020B0604020202020204" pitchFamily="34" charset="0"/>
                <a:cs typeface="Arial" panose="020B0604020202020204" pitchFamily="34" charset="0"/>
              </a:rPr>
              <a:t> from a </a:t>
            </a:r>
            <a:r>
              <a:rPr lang="en-US" dirty="0">
                <a:solidFill>
                  <a:schemeClr val="accent1">
                    <a:lumMod val="50000"/>
                  </a:schemeClr>
                </a:solidFill>
                <a:latin typeface="Arial" panose="020B0604020202020204" pitchFamily="34" charset="0"/>
                <a:cs typeface="Arial" panose="020B0604020202020204" pitchFamily="34" charset="0"/>
              </a:rPr>
              <a:t>collection</a:t>
            </a:r>
            <a:r>
              <a:rPr lang="en-US" dirty="0">
                <a:latin typeface="Arial" panose="020B0604020202020204" pitchFamily="34" charset="0"/>
                <a:cs typeface="Arial" panose="020B0604020202020204" pitchFamily="34" charset="0"/>
              </a:rPr>
              <a:t>.</a:t>
            </a:r>
          </a:p>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382C49A-4AAE-4342-845E-39CE84711E54}"/>
              </a:ext>
            </a:extLst>
          </p:cNvPr>
          <p:cNvSpPr txBox="1"/>
          <p:nvPr/>
        </p:nvSpPr>
        <p:spPr>
          <a:xfrm>
            <a:off x="905617" y="2720626"/>
            <a:ext cx="3847005" cy="2308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.find</a:t>
            </a: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 age: </a:t>
            </a:r>
            <a:r>
              <a:rPr lang="en-US" dirty="0">
                <a:solidFill>
                  <a:schemeClr val="accent1">
                    <a:lumMod val="50000"/>
                  </a:schemeClr>
                </a:solidFill>
                <a:latin typeface="Arial" panose="020B0604020202020204" pitchFamily="34" charset="0"/>
                <a:cs typeface="Arial" panose="020B0604020202020204" pitchFamily="34" charset="0"/>
              </a:rPr>
              <a:t>{$</a:t>
            </a:r>
            <a:r>
              <a:rPr lang="en-US" dirty="0" err="1">
                <a:solidFill>
                  <a:schemeClr val="accent1">
                    <a:lumMod val="50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18} },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 name: 1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).sort({age: -1}).limit(2)</a:t>
            </a:r>
          </a:p>
          <a:p>
            <a:br>
              <a:rPr lang="en-US" dirty="0">
                <a:latin typeface="Arial" panose="020B0604020202020204" pitchFamily="34" charset="0"/>
                <a:cs typeface="Arial" panose="020B0604020202020204" pitchFamily="34" charset="0"/>
              </a:rPr>
            </a:br>
            <a:r>
              <a:rPr lang="en-US" dirty="0">
                <a:solidFill>
                  <a:schemeClr val="accent1">
                    <a:lumMod val="75000"/>
                  </a:schemeClr>
                </a:solidFill>
                <a:latin typeface="Arial" panose="020B0604020202020204" pitchFamily="34" charset="0"/>
                <a:cs typeface="Arial" panose="020B0604020202020204" pitchFamily="34" charset="0"/>
              </a:rPr>
              <a:t>&gt;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.find</a:t>
            </a:r>
            <a:r>
              <a:rPr lang="en-US" dirty="0">
                <a:latin typeface="Arial" panose="020B0604020202020204" pitchFamily="34" charset="0"/>
                <a:cs typeface="Arial" panose="020B0604020202020204" pitchFamily="34" charset="0"/>
              </a:rPr>
              <a:t>({age: 17})</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cxnSp>
        <p:nvCxnSpPr>
          <p:cNvPr id="8" name="Straight Arrow Connector 7">
            <a:extLst>
              <a:ext uri="{FF2B5EF4-FFF2-40B4-BE49-F238E27FC236}">
                <a16:creationId xmlns:a16="http://schemas.microsoft.com/office/drawing/2014/main" id="{A0C2AB6A-E362-4140-B549-26F41AC1E086}"/>
              </a:ext>
            </a:extLst>
          </p:cNvPr>
          <p:cNvCxnSpPr>
            <a:cxnSpLocks/>
          </p:cNvCxnSpPr>
          <p:nvPr/>
        </p:nvCxnSpPr>
        <p:spPr>
          <a:xfrm>
            <a:off x="3849516" y="2867377"/>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1" name="Rectangle 10">
            <a:extLst>
              <a:ext uri="{FF2B5EF4-FFF2-40B4-BE49-F238E27FC236}">
                <a16:creationId xmlns:a16="http://schemas.microsoft.com/office/drawing/2014/main" id="{11315805-0952-F440-B914-EE0282F44897}"/>
              </a:ext>
            </a:extLst>
          </p:cNvPr>
          <p:cNvSpPr/>
          <p:nvPr/>
        </p:nvSpPr>
        <p:spPr>
          <a:xfrm>
            <a:off x="4996330" y="2675470"/>
            <a:ext cx="1146468" cy="369332"/>
          </a:xfrm>
          <a:prstGeom prst="rect">
            <a:avLst/>
          </a:prstGeom>
        </p:spPr>
        <p:txBody>
          <a:bodyPr wrap="none">
            <a:spAutoFit/>
          </a:bodyPr>
          <a:lstStyle/>
          <a:p>
            <a:r>
              <a:rPr lang="en-US" dirty="0">
                <a:solidFill>
                  <a:schemeClr val="accent1">
                    <a:lumMod val="50000"/>
                  </a:schemeClr>
                </a:solidFill>
                <a:latin typeface="Arial" panose="020B0604020202020204" pitchFamily="34" charset="0"/>
                <a:cs typeface="Arial" panose="020B0604020202020204" pitchFamily="34" charset="0"/>
              </a:rPr>
              <a:t>collection</a:t>
            </a:r>
            <a:endParaRPr lang="en-US" dirty="0">
              <a:solidFill>
                <a:schemeClr val="accent1">
                  <a:lumMod val="50000"/>
                </a:schemeClr>
              </a:solidFill>
            </a:endParaRPr>
          </a:p>
        </p:txBody>
      </p:sp>
      <p:cxnSp>
        <p:nvCxnSpPr>
          <p:cNvPr id="9" name="Straight Arrow Connector 8">
            <a:extLst>
              <a:ext uri="{FF2B5EF4-FFF2-40B4-BE49-F238E27FC236}">
                <a16:creationId xmlns:a16="http://schemas.microsoft.com/office/drawing/2014/main" id="{45629B6A-0FE5-9442-8654-47BC8D689C4C}"/>
              </a:ext>
            </a:extLst>
          </p:cNvPr>
          <p:cNvCxnSpPr>
            <a:cxnSpLocks/>
          </p:cNvCxnSpPr>
          <p:nvPr/>
        </p:nvCxnSpPr>
        <p:spPr>
          <a:xfrm>
            <a:off x="3855159" y="3166534"/>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0" name="Rectangle 9">
            <a:extLst>
              <a:ext uri="{FF2B5EF4-FFF2-40B4-BE49-F238E27FC236}">
                <a16:creationId xmlns:a16="http://schemas.microsoft.com/office/drawing/2014/main" id="{3B8E99AA-BFF1-004F-BF7F-93349C389BFE}"/>
              </a:ext>
            </a:extLst>
          </p:cNvPr>
          <p:cNvSpPr/>
          <p:nvPr/>
        </p:nvSpPr>
        <p:spPr>
          <a:xfrm>
            <a:off x="5001973" y="2974627"/>
            <a:ext cx="2042294" cy="369332"/>
          </a:xfrm>
          <a:prstGeom prst="rect">
            <a:avLst/>
          </a:prstGeom>
        </p:spPr>
        <p:txBody>
          <a:bodyPr wrap="square">
            <a:spAutoFit/>
          </a:bodyPr>
          <a:lstStyle/>
          <a:p>
            <a:r>
              <a:rPr lang="en-US" dirty="0">
                <a:solidFill>
                  <a:schemeClr val="accent1">
                    <a:lumMod val="50000"/>
                  </a:schemeClr>
                </a:solidFill>
                <a:latin typeface="Arial" panose="020B0604020202020204" pitchFamily="34" charset="0"/>
                <a:cs typeface="Arial" panose="020B0604020202020204" pitchFamily="34" charset="0"/>
              </a:rPr>
              <a:t>query criteria</a:t>
            </a:r>
            <a:endParaRPr lang="en-US" dirty="0">
              <a:solidFill>
                <a:schemeClr val="accent1">
                  <a:lumMod val="50000"/>
                </a:schemeClr>
              </a:solidFill>
            </a:endParaRPr>
          </a:p>
        </p:txBody>
      </p:sp>
      <p:cxnSp>
        <p:nvCxnSpPr>
          <p:cNvPr id="12" name="Straight Arrow Connector 11">
            <a:extLst>
              <a:ext uri="{FF2B5EF4-FFF2-40B4-BE49-F238E27FC236}">
                <a16:creationId xmlns:a16="http://schemas.microsoft.com/office/drawing/2014/main" id="{4E29F84A-7E4B-3544-BF0B-AE12C0F26C8E}"/>
              </a:ext>
            </a:extLst>
          </p:cNvPr>
          <p:cNvCxnSpPr>
            <a:cxnSpLocks/>
          </p:cNvCxnSpPr>
          <p:nvPr/>
        </p:nvCxnSpPr>
        <p:spPr>
          <a:xfrm>
            <a:off x="3843871" y="3460047"/>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3" name="Rectangle 12">
            <a:extLst>
              <a:ext uri="{FF2B5EF4-FFF2-40B4-BE49-F238E27FC236}">
                <a16:creationId xmlns:a16="http://schemas.microsoft.com/office/drawing/2014/main" id="{5355C525-5FB4-F241-904F-2175FF9217FF}"/>
              </a:ext>
            </a:extLst>
          </p:cNvPr>
          <p:cNvSpPr/>
          <p:nvPr/>
        </p:nvSpPr>
        <p:spPr>
          <a:xfrm>
            <a:off x="5035841" y="3268140"/>
            <a:ext cx="1184940" cy="369332"/>
          </a:xfrm>
          <a:prstGeom prst="rect">
            <a:avLst/>
          </a:prstGeom>
        </p:spPr>
        <p:txBody>
          <a:bodyPr wrap="none">
            <a:spAutoFit/>
          </a:bodyPr>
          <a:lstStyle/>
          <a:p>
            <a:r>
              <a:rPr lang="en-US" dirty="0">
                <a:solidFill>
                  <a:schemeClr val="accent1">
                    <a:lumMod val="50000"/>
                  </a:schemeClr>
                </a:solidFill>
                <a:latin typeface="Arial" panose="020B0604020202020204" pitchFamily="34" charset="0"/>
                <a:cs typeface="Arial" panose="020B0604020202020204" pitchFamily="34" charset="0"/>
              </a:rPr>
              <a:t>projection</a:t>
            </a:r>
            <a:endParaRPr lang="en-US" dirty="0">
              <a:solidFill>
                <a:schemeClr val="accent1">
                  <a:lumMod val="50000"/>
                </a:schemeClr>
              </a:solidFill>
            </a:endParaRPr>
          </a:p>
        </p:txBody>
      </p:sp>
      <p:sp>
        <p:nvSpPr>
          <p:cNvPr id="16" name="Text Placeholder 1">
            <a:extLst>
              <a:ext uri="{FF2B5EF4-FFF2-40B4-BE49-F238E27FC236}">
                <a16:creationId xmlns:a16="http://schemas.microsoft.com/office/drawing/2014/main" id="{8B4EFA16-5F71-8949-B1D8-B062A902A996}"/>
              </a:ext>
            </a:extLst>
          </p:cNvPr>
          <p:cNvSpPr txBox="1">
            <a:spLocks/>
          </p:cNvSpPr>
          <p:nvPr/>
        </p:nvSpPr>
        <p:spPr>
          <a:xfrm>
            <a:off x="4369888" y="4760006"/>
            <a:ext cx="5750363" cy="507974"/>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dirty="0">
                <a:solidFill>
                  <a:schemeClr val="accent1">
                    <a:lumMod val="50000"/>
                  </a:schemeClr>
                </a:solidFill>
                <a:latin typeface="Arial" panose="020B0604020202020204" pitchFamily="34" charset="0"/>
                <a:cs typeface="Arial" panose="020B0604020202020204" pitchFamily="34" charset="0"/>
              </a:rPr>
              <a:t>SELECT </a:t>
            </a:r>
            <a:r>
              <a:rPr lang="en-US" dirty="0">
                <a:solidFill>
                  <a:schemeClr val="tx1"/>
                </a:solidFill>
                <a:latin typeface="Arial" panose="020B0604020202020204" pitchFamily="34" charset="0"/>
                <a:cs typeface="Arial" panose="020B0604020202020204" pitchFamily="34" charset="0"/>
              </a:rPr>
              <a:t>* </a:t>
            </a:r>
            <a:r>
              <a:rPr lang="en-US" dirty="0">
                <a:solidFill>
                  <a:schemeClr val="accent1">
                    <a:lumMod val="50000"/>
                  </a:schemeClr>
                </a:solidFill>
                <a:latin typeface="Arial" panose="020B0604020202020204" pitchFamily="34" charset="0"/>
                <a:cs typeface="Arial" panose="020B0604020202020204" pitchFamily="34" charset="0"/>
              </a:rPr>
              <a:t>FROM </a:t>
            </a:r>
            <a:r>
              <a:rPr lang="en-US" dirty="0">
                <a:solidFill>
                  <a:schemeClr val="tx1"/>
                </a:solidFill>
                <a:latin typeface="Arial" panose="020B0604020202020204" pitchFamily="34" charset="0"/>
                <a:cs typeface="Arial" panose="020B0604020202020204" pitchFamily="34" charset="0"/>
              </a:rPr>
              <a:t>users </a:t>
            </a:r>
            <a:r>
              <a:rPr lang="en-US" dirty="0">
                <a:solidFill>
                  <a:schemeClr val="accent1">
                    <a:lumMod val="50000"/>
                  </a:schemeClr>
                </a:solidFill>
                <a:latin typeface="Arial" panose="020B0604020202020204" pitchFamily="34" charset="0"/>
                <a:cs typeface="Arial" panose="020B0604020202020204" pitchFamily="34" charset="0"/>
              </a:rPr>
              <a:t>WHERE </a:t>
            </a:r>
            <a:r>
              <a:rPr lang="en-US" dirty="0">
                <a:solidFill>
                  <a:schemeClr val="tx1"/>
                </a:solidFill>
                <a:latin typeface="Arial" panose="020B0604020202020204" pitchFamily="34" charset="0"/>
                <a:cs typeface="Arial" panose="020B0604020202020204" pitchFamily="34" charset="0"/>
              </a:rPr>
              <a:t>age = 17</a:t>
            </a:r>
          </a:p>
        </p:txBody>
      </p:sp>
      <p:pic>
        <p:nvPicPr>
          <p:cNvPr id="17" name="Graphic 16" descr="Line arrow Slight curve">
            <a:extLst>
              <a:ext uri="{FF2B5EF4-FFF2-40B4-BE49-F238E27FC236}">
                <a16:creationId xmlns:a16="http://schemas.microsoft.com/office/drawing/2014/main" id="{59CD492C-3214-7141-B679-BAAAB326630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370536">
            <a:off x="3171585" y="4216905"/>
            <a:ext cx="1134260" cy="1326131"/>
          </a:xfrm>
          <a:prstGeom prst="rect">
            <a:avLst/>
          </a:prstGeom>
        </p:spPr>
      </p:pic>
      <p:sp>
        <p:nvSpPr>
          <p:cNvPr id="18" name="Text Placeholder 1">
            <a:extLst>
              <a:ext uri="{FF2B5EF4-FFF2-40B4-BE49-F238E27FC236}">
                <a16:creationId xmlns:a16="http://schemas.microsoft.com/office/drawing/2014/main" id="{055FC5B9-75CE-874D-B192-CCD3B0BE97F2}"/>
              </a:ext>
            </a:extLst>
          </p:cNvPr>
          <p:cNvSpPr txBox="1">
            <a:spLocks/>
          </p:cNvSpPr>
          <p:nvPr/>
        </p:nvSpPr>
        <p:spPr>
          <a:xfrm>
            <a:off x="7245069" y="2211964"/>
            <a:ext cx="5750363" cy="507974"/>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hangingPunct="1"/>
            <a:r>
              <a:rPr lang="en-US" sz="1800" dirty="0">
                <a:solidFill>
                  <a:schemeClr val="accent1">
                    <a:lumMod val="50000"/>
                  </a:schemeClr>
                </a:solidFill>
                <a:latin typeface="Arial" panose="020B0604020202020204" pitchFamily="34" charset="0"/>
                <a:cs typeface="Arial" panose="020B0604020202020204" pitchFamily="34" charset="0"/>
              </a:rPr>
              <a:t>SELECT </a:t>
            </a:r>
            <a:r>
              <a:rPr lang="en-US" sz="1800" dirty="0">
                <a:solidFill>
                  <a:schemeClr val="tx1"/>
                </a:solidFill>
                <a:latin typeface="Arial" panose="020B0604020202020204" pitchFamily="34" charset="0"/>
                <a:cs typeface="Arial" panose="020B0604020202020204" pitchFamily="34" charset="0"/>
              </a:rPr>
              <a:t>name </a:t>
            </a:r>
            <a:r>
              <a:rPr lang="en-US" sz="1800" dirty="0">
                <a:solidFill>
                  <a:schemeClr val="accent1">
                    <a:lumMod val="50000"/>
                  </a:schemeClr>
                </a:solidFill>
                <a:latin typeface="Arial" panose="020B0604020202020204" pitchFamily="34" charset="0"/>
                <a:cs typeface="Arial" panose="020B0604020202020204" pitchFamily="34" charset="0"/>
              </a:rPr>
              <a:t>FROM </a:t>
            </a:r>
            <a:r>
              <a:rPr lang="en-US" sz="1800" dirty="0">
                <a:solidFill>
                  <a:schemeClr val="tx1"/>
                </a:solidFill>
                <a:latin typeface="Arial" panose="020B0604020202020204" pitchFamily="34" charset="0"/>
                <a:cs typeface="Arial" panose="020B0604020202020204" pitchFamily="34" charset="0"/>
              </a:rPr>
              <a:t>users </a:t>
            </a:r>
            <a:r>
              <a:rPr lang="en-US" sz="1800" dirty="0">
                <a:solidFill>
                  <a:schemeClr val="accent1">
                    <a:lumMod val="50000"/>
                  </a:schemeClr>
                </a:solidFill>
                <a:latin typeface="Arial" panose="020B0604020202020204" pitchFamily="34" charset="0"/>
                <a:cs typeface="Arial" panose="020B0604020202020204" pitchFamily="34" charset="0"/>
              </a:rPr>
              <a:t>WHERE </a:t>
            </a:r>
            <a:r>
              <a:rPr lang="en-US" sz="1800" dirty="0">
                <a:solidFill>
                  <a:schemeClr val="tx1"/>
                </a:solidFill>
                <a:latin typeface="Arial" panose="020B0604020202020204" pitchFamily="34" charset="0"/>
                <a:cs typeface="Arial" panose="020B0604020202020204" pitchFamily="34" charset="0"/>
              </a:rPr>
              <a:t>age &gt; 18</a:t>
            </a:r>
          </a:p>
          <a:p>
            <a:pPr hangingPunct="1"/>
            <a:r>
              <a:rPr lang="en-US" sz="1800" dirty="0">
                <a:solidFill>
                  <a:schemeClr val="accent1">
                    <a:lumMod val="50000"/>
                  </a:schemeClr>
                </a:solidFill>
                <a:latin typeface="Arial" panose="020B0604020202020204" pitchFamily="34" charset="0"/>
                <a:cs typeface="Arial" panose="020B0604020202020204" pitchFamily="34" charset="0"/>
              </a:rPr>
              <a:t>LIMIT 2</a:t>
            </a:r>
            <a:endParaRPr lang="en-US" sz="1800" dirty="0">
              <a:solidFill>
                <a:schemeClr val="tx1"/>
              </a:solidFill>
              <a:latin typeface="Arial" panose="020B0604020202020204" pitchFamily="34" charset="0"/>
              <a:cs typeface="Arial" panose="020B0604020202020204" pitchFamily="34" charset="0"/>
            </a:endParaRPr>
          </a:p>
        </p:txBody>
      </p:sp>
      <p:pic>
        <p:nvPicPr>
          <p:cNvPr id="19" name="Graphic 18" descr="Line arrow Slight curve">
            <a:extLst>
              <a:ext uri="{FF2B5EF4-FFF2-40B4-BE49-F238E27FC236}">
                <a16:creationId xmlns:a16="http://schemas.microsoft.com/office/drawing/2014/main" id="{9B4421F2-CF2D-D24F-A1AA-8B49D15F032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9298046">
            <a:off x="6383056" y="2765934"/>
            <a:ext cx="1134260" cy="1326131"/>
          </a:xfrm>
          <a:prstGeom prst="rect">
            <a:avLst/>
          </a:prstGeom>
        </p:spPr>
      </p:pic>
      <p:sp>
        <p:nvSpPr>
          <p:cNvPr id="20" name="object 2">
            <a:extLst>
              <a:ext uri="{FF2B5EF4-FFF2-40B4-BE49-F238E27FC236}">
                <a16:creationId xmlns:a16="http://schemas.microsoft.com/office/drawing/2014/main" id="{1E216FFD-27C2-2041-A3E1-348D5D7A1BA8}"/>
              </a:ext>
            </a:extLst>
          </p:cNvPr>
          <p:cNvSpPr txBox="1"/>
          <p:nvPr/>
        </p:nvSpPr>
        <p:spPr>
          <a:xfrm>
            <a:off x="6093968" y="5573381"/>
            <a:ext cx="5562723" cy="402674"/>
          </a:xfrm>
          <a:prstGeom prst="rect">
            <a:avLst/>
          </a:prstGeom>
        </p:spPr>
        <p:txBody>
          <a:bodyPr vert="horz" wrap="square" lIns="0" tIns="93980" rIns="0" bIns="0" rtlCol="0">
            <a:spAutoFit/>
          </a:bodyPr>
          <a:lstStyle/>
          <a:p>
            <a:pPr marL="12700">
              <a:spcBef>
                <a:spcPts val="740"/>
              </a:spcBef>
            </a:pPr>
            <a:r>
              <a:rPr sz="2000" dirty="0">
                <a:solidFill>
                  <a:schemeClr val="accent1">
                    <a:lumMod val="50000"/>
                  </a:schemeClr>
                </a:solidFill>
                <a:latin typeface="Arial" panose="020B0604020202020204" pitchFamily="34" charset="0"/>
                <a:cs typeface="Arial" panose="020B0604020202020204" pitchFamily="34" charset="0"/>
              </a:rPr>
              <a:t>$</a:t>
            </a:r>
            <a:r>
              <a:rPr sz="2000" dirty="0" err="1">
                <a:latin typeface="Arial" panose="020B0604020202020204" pitchFamily="34" charset="0"/>
                <a:cs typeface="Arial" panose="020B0604020202020204" pitchFamily="34" charset="0"/>
              </a:rPr>
              <a:t>gt</a:t>
            </a:r>
            <a:r>
              <a:rPr lang="en-US" sz="2000" dirty="0">
                <a:latin typeface="Arial" panose="020B0604020202020204" pitchFamily="34" charset="0"/>
                <a:cs typeface="Arial" panose="020B0604020202020204" pitchFamily="34" charset="0"/>
              </a:rPr>
              <a:t>,  </a:t>
            </a:r>
            <a:r>
              <a:rPr sz="2000" dirty="0">
                <a:solidFill>
                  <a:schemeClr val="accent1">
                    <a:lumMod val="50000"/>
                  </a:schemeClr>
                </a:solidFill>
                <a:latin typeface="Arial" panose="020B0604020202020204" pitchFamily="34" charset="0"/>
                <a:cs typeface="Arial" panose="020B0604020202020204" pitchFamily="34" charset="0"/>
              </a:rPr>
              <a:t>$</a:t>
            </a:r>
            <a:r>
              <a:rPr sz="2000" dirty="0" err="1">
                <a:latin typeface="Arial" panose="020B0604020202020204" pitchFamily="34" charset="0"/>
                <a:cs typeface="Arial" panose="020B0604020202020204" pitchFamily="34" charset="0"/>
              </a:rPr>
              <a:t>gte</a:t>
            </a:r>
            <a:r>
              <a:rPr lang="en-US" sz="2000" dirty="0">
                <a:latin typeface="Arial" panose="020B0604020202020204" pitchFamily="34" charset="0"/>
                <a:cs typeface="Arial" panose="020B0604020202020204" pitchFamily="34" charset="0"/>
              </a:rPr>
              <a:t>,  </a:t>
            </a:r>
            <a:r>
              <a:rPr sz="2000" dirty="0">
                <a:solidFill>
                  <a:schemeClr val="accent1">
                    <a:lumMod val="50000"/>
                  </a:schemeClr>
                </a:solidFill>
                <a:latin typeface="Arial" panose="020B0604020202020204" pitchFamily="34" charset="0"/>
                <a:cs typeface="Arial" panose="020B0604020202020204" pitchFamily="34" charset="0"/>
              </a:rPr>
              <a:t>$</a:t>
            </a:r>
            <a:r>
              <a:rPr sz="2000" dirty="0" err="1">
                <a:latin typeface="Arial" panose="020B0604020202020204" pitchFamily="34" charset="0"/>
                <a:cs typeface="Arial" panose="020B0604020202020204" pitchFamily="34" charset="0"/>
              </a:rPr>
              <a:t>lt</a:t>
            </a:r>
            <a:r>
              <a:rPr lang="en-US" sz="2000" dirty="0">
                <a:latin typeface="Arial" panose="020B0604020202020204" pitchFamily="34" charset="0"/>
                <a:cs typeface="Arial" panose="020B0604020202020204" pitchFamily="34" charset="0"/>
              </a:rPr>
              <a:t>,  </a:t>
            </a:r>
            <a:r>
              <a:rPr sz="2000" dirty="0">
                <a:solidFill>
                  <a:schemeClr val="accent1">
                    <a:lumMod val="50000"/>
                  </a:schemeClr>
                </a:solidFill>
                <a:latin typeface="Arial" panose="020B0604020202020204" pitchFamily="34" charset="0"/>
                <a:cs typeface="Arial" panose="020B0604020202020204" pitchFamily="34" charset="0"/>
              </a:rPr>
              <a:t>$</a:t>
            </a:r>
            <a:r>
              <a:rPr sz="2000" dirty="0" err="1">
                <a:latin typeface="Arial" panose="020B0604020202020204" pitchFamily="34" charset="0"/>
                <a:cs typeface="Arial" panose="020B0604020202020204" pitchFamily="34" charset="0"/>
              </a:rPr>
              <a:t>lte</a:t>
            </a:r>
            <a:r>
              <a:rPr lang="en-US" sz="2000" dirty="0">
                <a:latin typeface="Arial" panose="020B0604020202020204" pitchFamily="34" charset="0"/>
                <a:cs typeface="Arial" panose="020B0604020202020204" pitchFamily="34" charset="0"/>
              </a:rPr>
              <a:t>,  </a:t>
            </a:r>
            <a:r>
              <a:rPr sz="2000" dirty="0">
                <a:solidFill>
                  <a:schemeClr val="accent1">
                    <a:lumMod val="50000"/>
                  </a:schemeClr>
                </a:solidFill>
                <a:latin typeface="Arial" panose="020B0604020202020204" pitchFamily="34" charset="0"/>
                <a:cs typeface="Arial" panose="020B0604020202020204" pitchFamily="34" charset="0"/>
              </a:rPr>
              <a:t>$</a:t>
            </a:r>
            <a:r>
              <a:rPr sz="2000" dirty="0">
                <a:latin typeface="Arial" panose="020B0604020202020204" pitchFamily="34" charset="0"/>
                <a:cs typeface="Arial" panose="020B0604020202020204" pitchFamily="34" charset="0"/>
              </a:rPr>
              <a:t>ne</a:t>
            </a:r>
            <a:r>
              <a:rPr lang="en-US" sz="2000" dirty="0">
                <a:latin typeface="Arial" panose="020B0604020202020204" pitchFamily="34" charset="0"/>
                <a:cs typeface="Arial" panose="020B0604020202020204" pitchFamily="34" charset="0"/>
              </a:rPr>
              <a:t>,  </a:t>
            </a:r>
            <a:r>
              <a:rPr sz="2000" dirty="0">
                <a:solidFill>
                  <a:schemeClr val="accent1">
                    <a:lumMod val="50000"/>
                  </a:schemeClr>
                </a:solidFill>
                <a:latin typeface="Arial" panose="020B0604020202020204" pitchFamily="34" charset="0"/>
                <a:cs typeface="Arial" panose="020B0604020202020204" pitchFamily="34" charset="0"/>
              </a:rPr>
              <a:t>$</a:t>
            </a:r>
            <a:r>
              <a:rPr sz="2000" dirty="0">
                <a:latin typeface="Arial" panose="020B0604020202020204" pitchFamily="34" charset="0"/>
                <a:cs typeface="Arial" panose="020B0604020202020204" pitchFamily="34" charset="0"/>
              </a:rPr>
              <a:t>in</a:t>
            </a:r>
            <a:r>
              <a:rPr lang="en-US" sz="2000" dirty="0">
                <a:latin typeface="Arial" panose="020B0604020202020204" pitchFamily="34" charset="0"/>
                <a:cs typeface="Arial" panose="020B0604020202020204" pitchFamily="34" charset="0"/>
              </a:rPr>
              <a:t>, </a:t>
            </a:r>
            <a:r>
              <a:rPr sz="2000" dirty="0">
                <a:solidFill>
                  <a:schemeClr val="accent1">
                    <a:lumMod val="50000"/>
                  </a:schemeClr>
                </a:solidFill>
                <a:latin typeface="Arial" panose="020B0604020202020204" pitchFamily="34" charset="0"/>
                <a:cs typeface="Arial" panose="020B0604020202020204" pitchFamily="34" charset="0"/>
              </a:rPr>
              <a:t>$</a:t>
            </a:r>
            <a:r>
              <a:rPr sz="2000" dirty="0" err="1">
                <a:latin typeface="Arial" panose="020B0604020202020204" pitchFamily="34" charset="0"/>
                <a:cs typeface="Arial" panose="020B0604020202020204" pitchFamily="34" charset="0"/>
              </a:rPr>
              <a:t>n</a:t>
            </a:r>
            <a:r>
              <a:rPr lang="en-US" sz="2000" dirty="0" err="1">
                <a:latin typeface="Arial" panose="020B0604020202020204" pitchFamily="34" charset="0"/>
                <a:cs typeface="Arial" panose="020B0604020202020204" pitchFamily="34" charset="0"/>
              </a:rPr>
              <a:t>in</a:t>
            </a:r>
            <a:r>
              <a:rPr lang="en-US" sz="2000" dirty="0">
                <a:latin typeface="Arial" panose="020B0604020202020204" pitchFamily="34" charset="0"/>
                <a:cs typeface="Arial" panose="020B0604020202020204" pitchFamily="34" charset="0"/>
              </a:rPr>
              <a:t>, </a:t>
            </a:r>
            <a:r>
              <a:rPr lang="en-US" sz="2000" dirty="0">
                <a:solidFill>
                  <a:schemeClr val="accent1">
                    <a:lumMod val="50000"/>
                  </a:schemeClr>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all </a:t>
            </a:r>
          </a:p>
        </p:txBody>
      </p:sp>
    </p:spTree>
    <p:extLst>
      <p:ext uri="{BB962C8B-B14F-4D97-AF65-F5344CB8AC3E}">
        <p14:creationId xmlns:p14="http://schemas.microsoft.com/office/powerpoint/2010/main" val="2450085609"/>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a:t>
            </a:r>
            <a:r>
              <a:rPr lang="en-US" dirty="0" err="1"/>
              <a:t>CRUd</a:t>
            </a:r>
            <a:r>
              <a:rPr lang="en-US" dirty="0"/>
              <a:t> operations</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128041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r>
              <a:rPr lang="en-US" dirty="0">
                <a:latin typeface="Arial" panose="020B0604020202020204" pitchFamily="34" charset="0"/>
                <a:cs typeface="Arial" panose="020B0604020202020204" pitchFamily="34" charset="0"/>
              </a:rPr>
              <a:t>Querying nested documents.</a:t>
            </a:r>
          </a:p>
        </p:txBody>
      </p:sp>
      <p:sp>
        <p:nvSpPr>
          <p:cNvPr id="14" name="TextBox 13">
            <a:extLst>
              <a:ext uri="{FF2B5EF4-FFF2-40B4-BE49-F238E27FC236}">
                <a16:creationId xmlns:a16="http://schemas.microsoft.com/office/drawing/2014/main" id="{C93A400D-7911-134C-81C4-817C46565ABD}"/>
              </a:ext>
            </a:extLst>
          </p:cNvPr>
          <p:cNvSpPr txBox="1"/>
          <p:nvPr/>
        </p:nvSpPr>
        <p:spPr>
          <a:xfrm>
            <a:off x="905617" y="2441727"/>
            <a:ext cx="10374489" cy="1754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.insertOne</a:t>
            </a:r>
            <a:r>
              <a:rPr lang="en-US" dirty="0">
                <a:latin typeface="Arial" panose="020B0604020202020204" pitchFamily="34" charset="0"/>
                <a:cs typeface="Arial" panose="020B0604020202020204" pitchFamily="34" charset="0"/>
              </a:rPr>
              <a:t>({name: “Nazli”, age: 16, address: {street: “</a:t>
            </a:r>
            <a:r>
              <a:rPr lang="en-US" dirty="0" err="1">
                <a:latin typeface="Arial" panose="020B0604020202020204" pitchFamily="34" charset="0"/>
                <a:cs typeface="Arial" panose="020B0604020202020204" pitchFamily="34" charset="0"/>
              </a:rPr>
              <a:t>Breestraat</a:t>
            </a:r>
            <a:r>
              <a:rPr lang="en-US" dirty="0">
                <a:latin typeface="Arial" panose="020B0604020202020204" pitchFamily="34" charset="0"/>
                <a:cs typeface="Arial" panose="020B0604020202020204" pitchFamily="34" charset="0"/>
              </a:rPr>
              <a:t>”, city: “Leiden”}})</a:t>
            </a:r>
          </a:p>
          <a:p>
            <a:br>
              <a:rPr lang="en-US" dirty="0">
                <a:latin typeface="Arial" panose="020B0604020202020204" pitchFamily="34" charset="0"/>
                <a:cs typeface="Arial" panose="020B0604020202020204" pitchFamily="34" charset="0"/>
              </a:rPr>
            </a:br>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.find</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address.street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Breestraat</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.count</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85398988"/>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CRUD operations</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3394454"/>
            <a:ext cx="10055893" cy="168747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r>
              <a:rPr lang="en-US" dirty="0">
                <a:latin typeface="Arial" panose="020B0604020202020204" pitchFamily="34" charset="0"/>
                <a:cs typeface="Arial" panose="020B0604020202020204" pitchFamily="34" charset="0"/>
              </a:rPr>
              <a:t>Queries return </a:t>
            </a:r>
            <a:r>
              <a:rPr lang="en-US" dirty="0">
                <a:solidFill>
                  <a:schemeClr val="accent1">
                    <a:lumMod val="50000"/>
                  </a:schemeClr>
                </a:solidFill>
                <a:latin typeface="Arial" panose="020B0604020202020204" pitchFamily="34" charset="0"/>
                <a:cs typeface="Arial" panose="020B0604020202020204" pitchFamily="34" charset="0"/>
              </a:rPr>
              <a:t>cursors</a:t>
            </a:r>
            <a:r>
              <a:rPr lang="en-US" dirty="0">
                <a:latin typeface="Arial" panose="020B0604020202020204" pitchFamily="34" charset="0"/>
                <a:cs typeface="Arial" panose="020B0604020202020204" pitchFamily="34" charset="0"/>
              </a:rPr>
              <a:t> instead of collections</a:t>
            </a:r>
          </a:p>
          <a:p>
            <a:pPr marL="990600" lvl="1" indent="-342900" hangingPunct="1">
              <a:buFont typeface="Arial"/>
              <a:buChar char="•"/>
            </a:pPr>
            <a:r>
              <a:rPr lang="en-US" dirty="0">
                <a:latin typeface="Arial" panose="020B0604020202020204" pitchFamily="34" charset="0"/>
                <a:cs typeface="Arial" panose="020B0604020202020204" pitchFamily="34" charset="0"/>
              </a:rPr>
              <a:t>A cursor allows you to iterate through the result set</a:t>
            </a:r>
          </a:p>
          <a:p>
            <a:pPr marL="990600" lvl="1" indent="-342900" hangingPunct="1">
              <a:buFont typeface="Arial"/>
              <a:buChar char="•"/>
            </a:pPr>
            <a:r>
              <a:rPr lang="en-US" dirty="0">
                <a:latin typeface="Arial" panose="020B0604020202020204" pitchFamily="34" charset="0"/>
                <a:cs typeface="Arial" panose="020B0604020202020204" pitchFamily="34" charset="0"/>
              </a:rPr>
              <a:t>A big reason for this is performance</a:t>
            </a:r>
          </a:p>
          <a:p>
            <a:pPr marL="990600" lvl="1" indent="-342900" hangingPunct="1">
              <a:buFont typeface="Arial"/>
              <a:buChar char="•"/>
            </a:pPr>
            <a:r>
              <a:rPr lang="en-US" dirty="0">
                <a:latin typeface="Arial" panose="020B0604020202020204" pitchFamily="34" charset="0"/>
                <a:cs typeface="Arial" panose="020B0604020202020204" pitchFamily="34" charset="0"/>
              </a:rPr>
              <a:t>Much more efficient that loading all objects into memory</a:t>
            </a:r>
          </a:p>
          <a:p>
            <a:pPr marL="342900" indent="-342900" hangingPunct="1">
              <a:buFont typeface="Arial"/>
              <a:buChar char="•"/>
            </a:pPr>
            <a:endParaRPr lang="en-US" dirty="0">
              <a:latin typeface="Arial" panose="020B0604020202020204" pitchFamily="34" charset="0"/>
              <a:cs typeface="Arial" panose="020B0604020202020204" pitchFamily="34" charset="0"/>
            </a:endParaRPr>
          </a:p>
          <a:p>
            <a:pPr marL="342900" indent="-342900" hangingPunct="1">
              <a:buFont typeface="Arial"/>
              <a:buChar char="•"/>
            </a:pPr>
            <a:endParaRPr lang="en-US" dirty="0">
              <a:latin typeface="Arial" panose="020B0604020202020204" pitchFamily="34" charset="0"/>
              <a:cs typeface="Arial" panose="020B0604020202020204" pitchFamily="34" charset="0"/>
            </a:endParaRPr>
          </a:p>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BF388250-4AE9-7E4F-972B-D988FBA2B5C2}"/>
              </a:ext>
            </a:extLst>
          </p:cNvPr>
          <p:cNvSpPr txBox="1"/>
          <p:nvPr/>
        </p:nvSpPr>
        <p:spPr>
          <a:xfrm>
            <a:off x="908755" y="1721637"/>
            <a:ext cx="10374489" cy="1754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var cursor =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.find</a:t>
            </a:r>
            <a:r>
              <a:rPr lang="en-US" dirty="0">
                <a:latin typeface="Arial" panose="020B0604020202020204" pitchFamily="34" charset="0"/>
                <a:cs typeface="Arial" panose="020B0604020202020204" pitchFamily="34" charset="0"/>
              </a:rPr>
              <a:t>()</a:t>
            </a:r>
          </a:p>
          <a:p>
            <a:br>
              <a:rPr lang="en-US" dirty="0">
                <a:latin typeface="Arial" panose="020B0604020202020204" pitchFamily="34" charset="0"/>
                <a:cs typeface="Arial" panose="020B0604020202020204" pitchFamily="34" charset="0"/>
              </a:rPr>
            </a:br>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cursor.next</a:t>
            </a: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cursor</a:t>
            </a:r>
          </a:p>
          <a:p>
            <a:endParaRPr lang="en-US" dirty="0">
              <a:latin typeface="Arial" panose="020B0604020202020204" pitchFamily="34" charset="0"/>
              <a:cs typeface="Arial" panose="020B0604020202020204" pitchFamily="34" charset="0"/>
            </a:endParaRPr>
          </a:p>
        </p:txBody>
      </p:sp>
      <p:cxnSp>
        <p:nvCxnSpPr>
          <p:cNvPr id="14" name="Straight Arrow Connector 13">
            <a:extLst>
              <a:ext uri="{FF2B5EF4-FFF2-40B4-BE49-F238E27FC236}">
                <a16:creationId xmlns:a16="http://schemas.microsoft.com/office/drawing/2014/main" id="{3E7263C2-FABF-5943-9A87-A8A2CC38E44F}"/>
              </a:ext>
            </a:extLst>
          </p:cNvPr>
          <p:cNvCxnSpPr>
            <a:cxnSpLocks/>
          </p:cNvCxnSpPr>
          <p:nvPr/>
        </p:nvCxnSpPr>
        <p:spPr>
          <a:xfrm>
            <a:off x="4089546" y="1895827"/>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5" name="Rectangle 14">
            <a:extLst>
              <a:ext uri="{FF2B5EF4-FFF2-40B4-BE49-F238E27FC236}">
                <a16:creationId xmlns:a16="http://schemas.microsoft.com/office/drawing/2014/main" id="{CE984C86-BCC4-3145-982E-FF8DFD66B576}"/>
              </a:ext>
            </a:extLst>
          </p:cNvPr>
          <p:cNvSpPr/>
          <p:nvPr/>
        </p:nvSpPr>
        <p:spPr>
          <a:xfrm>
            <a:off x="5236360" y="1703920"/>
            <a:ext cx="2821790" cy="369332"/>
          </a:xfrm>
          <a:prstGeom prst="rect">
            <a:avLst/>
          </a:prstGeom>
        </p:spPr>
        <p:txBody>
          <a:bodyPr wrap="square">
            <a:spAutoFit/>
          </a:bodyPr>
          <a:lstStyle/>
          <a:p>
            <a:r>
              <a:rPr lang="en-US" dirty="0">
                <a:solidFill>
                  <a:schemeClr val="accent1">
                    <a:lumMod val="50000"/>
                  </a:schemeClr>
                </a:solidFill>
                <a:latin typeface="Arial" panose="020B0604020202020204" pitchFamily="34" charset="0"/>
                <a:cs typeface="Arial" panose="020B0604020202020204" pitchFamily="34" charset="0"/>
              </a:rPr>
              <a:t>Returns a cursor object</a:t>
            </a:r>
            <a:endParaRPr lang="en-US" dirty="0">
              <a:solidFill>
                <a:schemeClr val="accent1">
                  <a:lumMod val="50000"/>
                </a:schemeClr>
              </a:solidFill>
            </a:endParaRPr>
          </a:p>
        </p:txBody>
      </p:sp>
    </p:spTree>
    <p:extLst>
      <p:ext uri="{BB962C8B-B14F-4D97-AF65-F5344CB8AC3E}">
        <p14:creationId xmlns:p14="http://schemas.microsoft.com/office/powerpoint/2010/main" val="1675774506"/>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a:t>
            </a:r>
            <a:r>
              <a:rPr lang="en-US" dirty="0" err="1"/>
              <a:t>CRUd</a:t>
            </a:r>
            <a:r>
              <a:rPr lang="en-US" dirty="0"/>
              <a:t> operations</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r>
              <a:rPr lang="en-US" dirty="0">
                <a:latin typeface="Arial" panose="020B0604020202020204" pitchFamily="34" charset="0"/>
                <a:cs typeface="Arial" panose="020B0604020202020204" pitchFamily="34" charset="0"/>
              </a:rPr>
              <a:t>Update Operations</a:t>
            </a:r>
          </a:p>
          <a:p>
            <a:pPr marL="990600" lvl="1" indent="-342900" hangingPunct="1">
              <a:buFont typeface="Arial"/>
              <a:buChar char="•"/>
            </a:pPr>
            <a:r>
              <a:rPr lang="en-US" dirty="0">
                <a:latin typeface="Arial" panose="020B0604020202020204" pitchFamily="34" charset="0"/>
                <a:cs typeface="Arial" panose="020B0604020202020204" pitchFamily="34" charset="0"/>
              </a:rPr>
              <a:t>Updates or replaces existing </a:t>
            </a:r>
            <a:r>
              <a:rPr lang="en-US" dirty="0">
                <a:solidFill>
                  <a:schemeClr val="accent1">
                    <a:lumMod val="50000"/>
                  </a:schemeClr>
                </a:solidFill>
                <a:latin typeface="Arial" panose="020B0604020202020204" pitchFamily="34" charset="0"/>
                <a:cs typeface="Arial" panose="020B0604020202020204" pitchFamily="34" charset="0"/>
              </a:rPr>
              <a:t>documents</a:t>
            </a:r>
            <a:r>
              <a:rPr lang="en-US" dirty="0">
                <a:latin typeface="Arial" panose="020B0604020202020204" pitchFamily="34" charset="0"/>
                <a:cs typeface="Arial" panose="020B0604020202020204" pitchFamily="34" charset="0"/>
              </a:rPr>
              <a:t> in a </a:t>
            </a:r>
            <a:r>
              <a:rPr lang="en-US" dirty="0">
                <a:solidFill>
                  <a:schemeClr val="accent1">
                    <a:lumMod val="50000"/>
                  </a:schemeClr>
                </a:solidFill>
                <a:latin typeface="Arial" panose="020B0604020202020204" pitchFamily="34" charset="0"/>
                <a:cs typeface="Arial" panose="020B0604020202020204" pitchFamily="34" charset="0"/>
              </a:rPr>
              <a:t>collection</a:t>
            </a:r>
            <a:r>
              <a:rPr lang="en-US" dirty="0">
                <a:latin typeface="Arial" panose="020B0604020202020204" pitchFamily="34" charset="0"/>
                <a:cs typeface="Arial" panose="020B0604020202020204" pitchFamily="34" charset="0"/>
              </a:rPr>
              <a:t>.</a:t>
            </a:r>
          </a:p>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382C49A-4AAE-4342-845E-39CE84711E54}"/>
              </a:ext>
            </a:extLst>
          </p:cNvPr>
          <p:cNvSpPr txBox="1"/>
          <p:nvPr/>
        </p:nvSpPr>
        <p:spPr>
          <a:xfrm>
            <a:off x="905616" y="2720626"/>
            <a:ext cx="6123833" cy="28623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.updateMany</a:t>
            </a: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 age: </a:t>
            </a:r>
            <a:r>
              <a:rPr lang="en-US" dirty="0">
                <a:solidFill>
                  <a:schemeClr val="accent1">
                    <a:lumMod val="50000"/>
                  </a:schemeClr>
                </a:solidFill>
                <a:latin typeface="Arial" panose="020B0604020202020204" pitchFamily="34" charset="0"/>
                <a:cs typeface="Arial" panose="020B0604020202020204" pitchFamily="34" charset="0"/>
              </a:rPr>
              <a:t>{$</a:t>
            </a:r>
            <a:r>
              <a:rPr lang="en-US" dirty="0" err="1">
                <a:solidFill>
                  <a:schemeClr val="accent1">
                    <a:lumMod val="50000"/>
                  </a:schemeClr>
                </a:solidFill>
                <a:latin typeface="Arial" panose="020B0604020202020204" pitchFamily="34" charset="0"/>
                <a:cs typeface="Arial" panose="020B0604020202020204" pitchFamily="34" charset="0"/>
              </a:rPr>
              <a:t>lt</a:t>
            </a:r>
            <a:r>
              <a:rPr lang="en-US" dirty="0">
                <a:latin typeface="Arial" panose="020B0604020202020204" pitchFamily="34" charset="0"/>
                <a:cs typeface="Arial" panose="020B0604020202020204" pitchFamily="34" charset="0"/>
              </a:rPr>
              <a:t>: 18} },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 $set: {status: “rejected”}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t>
            </a:r>
          </a:p>
          <a:p>
            <a:br>
              <a:rPr lang="en-US" dirty="0">
                <a:latin typeface="Arial" panose="020B0604020202020204" pitchFamily="34" charset="0"/>
                <a:cs typeface="Arial" panose="020B0604020202020204" pitchFamily="34" charset="0"/>
              </a:rPr>
            </a:br>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.update</a:t>
            </a:r>
            <a:r>
              <a:rPr lang="en-US" dirty="0">
                <a:latin typeface="Arial" panose="020B0604020202020204" pitchFamily="34" charset="0"/>
                <a:cs typeface="Arial" panose="020B0604020202020204" pitchFamily="34" charset="0"/>
              </a:rPr>
              <a:t>({name: “Nazli”, {$set: {age: 30}})</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r>
              <a:rPr lang="en-US" dirty="0">
                <a:solidFill>
                  <a:schemeClr val="accent1">
                    <a:lumMod val="75000"/>
                  </a:schemeClr>
                </a:solidFill>
                <a:latin typeface="Arial" panose="020B0604020202020204" pitchFamily="34" charset="0"/>
                <a:cs typeface="Arial" panose="020B0604020202020204" pitchFamily="34" charset="0"/>
              </a:rPr>
              <a:t>&gt;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.update</a:t>
            </a:r>
            <a:r>
              <a:rPr lang="en-US" dirty="0">
                <a:latin typeface="Arial" panose="020B0604020202020204" pitchFamily="34" charset="0"/>
                <a:cs typeface="Arial" panose="020B0604020202020204" pitchFamily="34" charset="0"/>
              </a:rPr>
              <a:t>({name: “Nazli”, {age: 30})</a:t>
            </a:r>
          </a:p>
          <a:p>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cxnSp>
        <p:nvCxnSpPr>
          <p:cNvPr id="8" name="Straight Arrow Connector 7">
            <a:extLst>
              <a:ext uri="{FF2B5EF4-FFF2-40B4-BE49-F238E27FC236}">
                <a16:creationId xmlns:a16="http://schemas.microsoft.com/office/drawing/2014/main" id="{A0C2AB6A-E362-4140-B549-26F41AC1E086}"/>
              </a:ext>
            </a:extLst>
          </p:cNvPr>
          <p:cNvCxnSpPr>
            <a:cxnSpLocks/>
          </p:cNvCxnSpPr>
          <p:nvPr/>
        </p:nvCxnSpPr>
        <p:spPr>
          <a:xfrm>
            <a:off x="4695336" y="2867377"/>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1" name="Rectangle 10">
            <a:extLst>
              <a:ext uri="{FF2B5EF4-FFF2-40B4-BE49-F238E27FC236}">
                <a16:creationId xmlns:a16="http://schemas.microsoft.com/office/drawing/2014/main" id="{11315805-0952-F440-B914-EE0282F44897}"/>
              </a:ext>
            </a:extLst>
          </p:cNvPr>
          <p:cNvSpPr/>
          <p:nvPr/>
        </p:nvSpPr>
        <p:spPr>
          <a:xfrm>
            <a:off x="6047890" y="2675470"/>
            <a:ext cx="1146468" cy="369332"/>
          </a:xfrm>
          <a:prstGeom prst="rect">
            <a:avLst/>
          </a:prstGeom>
        </p:spPr>
        <p:txBody>
          <a:bodyPr wrap="none">
            <a:spAutoFit/>
          </a:bodyPr>
          <a:lstStyle/>
          <a:p>
            <a:r>
              <a:rPr lang="en-US" dirty="0">
                <a:solidFill>
                  <a:schemeClr val="accent1">
                    <a:lumMod val="50000"/>
                  </a:schemeClr>
                </a:solidFill>
                <a:latin typeface="Arial" panose="020B0604020202020204" pitchFamily="34" charset="0"/>
                <a:cs typeface="Arial" panose="020B0604020202020204" pitchFamily="34" charset="0"/>
              </a:rPr>
              <a:t>collection</a:t>
            </a:r>
            <a:endParaRPr lang="en-US" dirty="0">
              <a:solidFill>
                <a:schemeClr val="accent1">
                  <a:lumMod val="50000"/>
                </a:schemeClr>
              </a:solidFill>
            </a:endParaRPr>
          </a:p>
        </p:txBody>
      </p:sp>
      <p:cxnSp>
        <p:nvCxnSpPr>
          <p:cNvPr id="9" name="Straight Arrow Connector 8">
            <a:extLst>
              <a:ext uri="{FF2B5EF4-FFF2-40B4-BE49-F238E27FC236}">
                <a16:creationId xmlns:a16="http://schemas.microsoft.com/office/drawing/2014/main" id="{45629B6A-0FE5-9442-8654-47BC8D689C4C}"/>
              </a:ext>
            </a:extLst>
          </p:cNvPr>
          <p:cNvCxnSpPr>
            <a:cxnSpLocks/>
          </p:cNvCxnSpPr>
          <p:nvPr/>
        </p:nvCxnSpPr>
        <p:spPr>
          <a:xfrm>
            <a:off x="4723839" y="3166534"/>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0" name="Rectangle 9">
            <a:extLst>
              <a:ext uri="{FF2B5EF4-FFF2-40B4-BE49-F238E27FC236}">
                <a16:creationId xmlns:a16="http://schemas.microsoft.com/office/drawing/2014/main" id="{3B8E99AA-BFF1-004F-BF7F-93349C389BFE}"/>
              </a:ext>
            </a:extLst>
          </p:cNvPr>
          <p:cNvSpPr/>
          <p:nvPr/>
        </p:nvSpPr>
        <p:spPr>
          <a:xfrm>
            <a:off x="6042103" y="2974627"/>
            <a:ext cx="2042294" cy="369332"/>
          </a:xfrm>
          <a:prstGeom prst="rect">
            <a:avLst/>
          </a:prstGeom>
        </p:spPr>
        <p:txBody>
          <a:bodyPr wrap="square">
            <a:spAutoFit/>
          </a:bodyPr>
          <a:lstStyle/>
          <a:p>
            <a:r>
              <a:rPr lang="en-US" dirty="0">
                <a:solidFill>
                  <a:schemeClr val="accent1">
                    <a:lumMod val="50000"/>
                  </a:schemeClr>
                </a:solidFill>
                <a:latin typeface="Arial" panose="020B0604020202020204" pitchFamily="34" charset="0"/>
                <a:cs typeface="Arial" panose="020B0604020202020204" pitchFamily="34" charset="0"/>
              </a:rPr>
              <a:t>update filter</a:t>
            </a:r>
            <a:endParaRPr lang="en-US" dirty="0">
              <a:solidFill>
                <a:schemeClr val="accent1">
                  <a:lumMod val="50000"/>
                </a:schemeClr>
              </a:solidFill>
            </a:endParaRPr>
          </a:p>
        </p:txBody>
      </p:sp>
      <p:cxnSp>
        <p:nvCxnSpPr>
          <p:cNvPr id="12" name="Straight Arrow Connector 11">
            <a:extLst>
              <a:ext uri="{FF2B5EF4-FFF2-40B4-BE49-F238E27FC236}">
                <a16:creationId xmlns:a16="http://schemas.microsoft.com/office/drawing/2014/main" id="{4E29F84A-7E4B-3544-BF0B-AE12C0F26C8E}"/>
              </a:ext>
            </a:extLst>
          </p:cNvPr>
          <p:cNvCxnSpPr>
            <a:cxnSpLocks/>
          </p:cNvCxnSpPr>
          <p:nvPr/>
        </p:nvCxnSpPr>
        <p:spPr>
          <a:xfrm>
            <a:off x="4723981" y="3460047"/>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3" name="Rectangle 12">
            <a:extLst>
              <a:ext uri="{FF2B5EF4-FFF2-40B4-BE49-F238E27FC236}">
                <a16:creationId xmlns:a16="http://schemas.microsoft.com/office/drawing/2014/main" id="{5355C525-5FB4-F241-904F-2175FF9217FF}"/>
              </a:ext>
            </a:extLst>
          </p:cNvPr>
          <p:cNvSpPr/>
          <p:nvPr/>
        </p:nvSpPr>
        <p:spPr>
          <a:xfrm>
            <a:off x="6053111" y="3256710"/>
            <a:ext cx="1569660" cy="369332"/>
          </a:xfrm>
          <a:prstGeom prst="rect">
            <a:avLst/>
          </a:prstGeom>
        </p:spPr>
        <p:txBody>
          <a:bodyPr wrap="none">
            <a:spAutoFit/>
          </a:bodyPr>
          <a:lstStyle/>
          <a:p>
            <a:r>
              <a:rPr lang="en-US" dirty="0">
                <a:solidFill>
                  <a:schemeClr val="accent1">
                    <a:lumMod val="50000"/>
                  </a:schemeClr>
                </a:solidFill>
                <a:latin typeface="Arial" panose="020B0604020202020204" pitchFamily="34" charset="0"/>
                <a:cs typeface="Arial" panose="020B0604020202020204" pitchFamily="34" charset="0"/>
              </a:rPr>
              <a:t>update action</a:t>
            </a:r>
            <a:endParaRPr lang="en-US" dirty="0">
              <a:solidFill>
                <a:schemeClr val="accent1">
                  <a:lumMod val="50000"/>
                </a:schemeClr>
              </a:solidFill>
            </a:endParaRPr>
          </a:p>
        </p:txBody>
      </p:sp>
    </p:spTree>
    <p:extLst>
      <p:ext uri="{BB962C8B-B14F-4D97-AF65-F5344CB8AC3E}">
        <p14:creationId xmlns:p14="http://schemas.microsoft.com/office/powerpoint/2010/main" val="3837781759"/>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Concepts: </a:t>
            </a:r>
            <a:r>
              <a:rPr lang="en-US" dirty="0" err="1"/>
              <a:t>CRUd</a:t>
            </a:r>
            <a:r>
              <a:rPr lang="en-US" dirty="0"/>
              <a:t> operations</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r>
              <a:rPr lang="en-US" dirty="0">
                <a:latin typeface="Arial" panose="020B0604020202020204" pitchFamily="34" charset="0"/>
                <a:cs typeface="Arial" panose="020B0604020202020204" pitchFamily="34" charset="0"/>
              </a:rPr>
              <a:t>Delete Operations</a:t>
            </a:r>
          </a:p>
          <a:p>
            <a:pPr marL="990600" lvl="1" indent="-342900" hangingPunct="1">
              <a:buFont typeface="Arial"/>
              <a:buChar char="•"/>
            </a:pPr>
            <a:r>
              <a:rPr lang="en-US" dirty="0">
                <a:latin typeface="Arial" panose="020B0604020202020204" pitchFamily="34" charset="0"/>
                <a:cs typeface="Arial" panose="020B0604020202020204" pitchFamily="34" charset="0"/>
              </a:rPr>
              <a:t>Deletes existing </a:t>
            </a:r>
            <a:r>
              <a:rPr lang="en-US" dirty="0">
                <a:solidFill>
                  <a:schemeClr val="accent1">
                    <a:lumMod val="50000"/>
                  </a:schemeClr>
                </a:solidFill>
                <a:latin typeface="Arial" panose="020B0604020202020204" pitchFamily="34" charset="0"/>
                <a:cs typeface="Arial" panose="020B0604020202020204" pitchFamily="34" charset="0"/>
              </a:rPr>
              <a:t>documents</a:t>
            </a:r>
            <a:r>
              <a:rPr lang="en-US" dirty="0">
                <a:latin typeface="Arial" panose="020B0604020202020204" pitchFamily="34" charset="0"/>
                <a:cs typeface="Arial" panose="020B0604020202020204" pitchFamily="34" charset="0"/>
              </a:rPr>
              <a:t> in a </a:t>
            </a:r>
            <a:r>
              <a:rPr lang="en-US" dirty="0">
                <a:solidFill>
                  <a:schemeClr val="accent1">
                    <a:lumMod val="50000"/>
                  </a:schemeClr>
                </a:solidFill>
                <a:latin typeface="Arial" panose="020B0604020202020204" pitchFamily="34" charset="0"/>
                <a:cs typeface="Arial" panose="020B0604020202020204" pitchFamily="34" charset="0"/>
              </a:rPr>
              <a:t>collection</a:t>
            </a:r>
            <a:r>
              <a:rPr lang="en-US" dirty="0">
                <a:latin typeface="Arial" panose="020B0604020202020204" pitchFamily="34" charset="0"/>
                <a:cs typeface="Arial" panose="020B0604020202020204" pitchFamily="34" charset="0"/>
              </a:rPr>
              <a:t>.</a:t>
            </a:r>
          </a:p>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382C49A-4AAE-4342-845E-39CE84711E54}"/>
              </a:ext>
            </a:extLst>
          </p:cNvPr>
          <p:cNvSpPr txBox="1"/>
          <p:nvPr/>
        </p:nvSpPr>
        <p:spPr>
          <a:xfrm>
            <a:off x="905616" y="2720626"/>
            <a:ext cx="6123833"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chemeClr val="accent1">
                    <a:lumMod val="75000"/>
                  </a:schemeClr>
                </a:solidFill>
                <a:latin typeface="Arial" panose="020B0604020202020204" pitchFamily="34" charset="0"/>
                <a:cs typeface="Arial" panose="020B0604020202020204" pitchFamily="34" charset="0"/>
              </a:rPr>
              <a:t>&gt;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db.</a:t>
            </a:r>
            <a:r>
              <a:rPr lang="en-US" dirty="0" err="1">
                <a:solidFill>
                  <a:schemeClr val="accent1">
                    <a:lumMod val="50000"/>
                  </a:schemeClr>
                </a:solidFill>
                <a:latin typeface="Arial" panose="020B0604020202020204" pitchFamily="34" charset="0"/>
                <a:cs typeface="Arial" panose="020B0604020202020204" pitchFamily="34" charset="0"/>
              </a:rPr>
              <a:t>users</a:t>
            </a:r>
            <a:r>
              <a:rPr lang="en-US" dirty="0" err="1">
                <a:latin typeface="Arial" panose="020B0604020202020204" pitchFamily="34" charset="0"/>
                <a:cs typeface="Arial" panose="020B0604020202020204" pitchFamily="34" charset="0"/>
              </a:rPr>
              <a:t>.deleteMany</a:t>
            </a: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 status: ”rejected” }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cxnSp>
        <p:nvCxnSpPr>
          <p:cNvPr id="8" name="Straight Arrow Connector 7">
            <a:extLst>
              <a:ext uri="{FF2B5EF4-FFF2-40B4-BE49-F238E27FC236}">
                <a16:creationId xmlns:a16="http://schemas.microsoft.com/office/drawing/2014/main" id="{A0C2AB6A-E362-4140-B549-26F41AC1E086}"/>
              </a:ext>
            </a:extLst>
          </p:cNvPr>
          <p:cNvCxnSpPr>
            <a:cxnSpLocks/>
          </p:cNvCxnSpPr>
          <p:nvPr/>
        </p:nvCxnSpPr>
        <p:spPr>
          <a:xfrm>
            <a:off x="4066686" y="2867377"/>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1" name="Rectangle 10">
            <a:extLst>
              <a:ext uri="{FF2B5EF4-FFF2-40B4-BE49-F238E27FC236}">
                <a16:creationId xmlns:a16="http://schemas.microsoft.com/office/drawing/2014/main" id="{11315805-0952-F440-B914-EE0282F44897}"/>
              </a:ext>
            </a:extLst>
          </p:cNvPr>
          <p:cNvSpPr/>
          <p:nvPr/>
        </p:nvSpPr>
        <p:spPr>
          <a:xfrm>
            <a:off x="5190640" y="2675470"/>
            <a:ext cx="1146468" cy="369332"/>
          </a:xfrm>
          <a:prstGeom prst="rect">
            <a:avLst/>
          </a:prstGeom>
        </p:spPr>
        <p:txBody>
          <a:bodyPr wrap="none">
            <a:spAutoFit/>
          </a:bodyPr>
          <a:lstStyle/>
          <a:p>
            <a:r>
              <a:rPr lang="en-US" dirty="0">
                <a:solidFill>
                  <a:schemeClr val="accent1">
                    <a:lumMod val="50000"/>
                  </a:schemeClr>
                </a:solidFill>
                <a:latin typeface="Arial" panose="020B0604020202020204" pitchFamily="34" charset="0"/>
                <a:cs typeface="Arial" panose="020B0604020202020204" pitchFamily="34" charset="0"/>
              </a:rPr>
              <a:t>collection</a:t>
            </a:r>
            <a:endParaRPr lang="en-US" dirty="0">
              <a:solidFill>
                <a:schemeClr val="accent1">
                  <a:lumMod val="50000"/>
                </a:schemeClr>
              </a:solidFill>
            </a:endParaRPr>
          </a:p>
        </p:txBody>
      </p:sp>
      <p:cxnSp>
        <p:nvCxnSpPr>
          <p:cNvPr id="9" name="Straight Arrow Connector 8">
            <a:extLst>
              <a:ext uri="{FF2B5EF4-FFF2-40B4-BE49-F238E27FC236}">
                <a16:creationId xmlns:a16="http://schemas.microsoft.com/office/drawing/2014/main" id="{45629B6A-0FE5-9442-8654-47BC8D689C4C}"/>
              </a:ext>
            </a:extLst>
          </p:cNvPr>
          <p:cNvCxnSpPr>
            <a:cxnSpLocks/>
          </p:cNvCxnSpPr>
          <p:nvPr/>
        </p:nvCxnSpPr>
        <p:spPr>
          <a:xfrm>
            <a:off x="4060899" y="3189394"/>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0" name="Rectangle 9">
            <a:extLst>
              <a:ext uri="{FF2B5EF4-FFF2-40B4-BE49-F238E27FC236}">
                <a16:creationId xmlns:a16="http://schemas.microsoft.com/office/drawing/2014/main" id="{3B8E99AA-BFF1-004F-BF7F-93349C389BFE}"/>
              </a:ext>
            </a:extLst>
          </p:cNvPr>
          <p:cNvSpPr/>
          <p:nvPr/>
        </p:nvSpPr>
        <p:spPr>
          <a:xfrm>
            <a:off x="5212364" y="3004728"/>
            <a:ext cx="2042294" cy="369332"/>
          </a:xfrm>
          <a:prstGeom prst="rect">
            <a:avLst/>
          </a:prstGeom>
        </p:spPr>
        <p:txBody>
          <a:bodyPr wrap="square">
            <a:spAutoFit/>
          </a:bodyPr>
          <a:lstStyle/>
          <a:p>
            <a:r>
              <a:rPr lang="en-US" dirty="0">
                <a:solidFill>
                  <a:schemeClr val="accent1">
                    <a:lumMod val="50000"/>
                  </a:schemeClr>
                </a:solidFill>
                <a:latin typeface="Arial" panose="020B0604020202020204" pitchFamily="34" charset="0"/>
                <a:cs typeface="Arial" panose="020B0604020202020204" pitchFamily="34" charset="0"/>
              </a:rPr>
              <a:t>delete filter</a:t>
            </a:r>
            <a:endParaRPr lang="en-US" dirty="0">
              <a:solidFill>
                <a:schemeClr val="accent1">
                  <a:lumMod val="50000"/>
                </a:schemeClr>
              </a:solidFill>
            </a:endParaRPr>
          </a:p>
        </p:txBody>
      </p:sp>
    </p:spTree>
    <p:extLst>
      <p:ext uri="{BB962C8B-B14F-4D97-AF65-F5344CB8AC3E}">
        <p14:creationId xmlns:p14="http://schemas.microsoft.com/office/powerpoint/2010/main" val="3348759588"/>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B7A09D1-6F05-A24E-94DE-B6A3BBF3C0FD}"/>
              </a:ext>
            </a:extLst>
          </p:cNvPr>
          <p:cNvSpPr>
            <a:spLocks noGrp="1"/>
          </p:cNvSpPr>
          <p:nvPr>
            <p:ph type="body" sz="quarter" idx="1"/>
          </p:nvPr>
        </p:nvSpPr>
        <p:spPr>
          <a:xfrm>
            <a:off x="2634711" y="2798841"/>
            <a:ext cx="6525566" cy="1463193"/>
          </a:xfrm>
        </p:spPr>
        <p:txBody>
          <a:bodyPr>
            <a:normAutofit/>
          </a:bodyPr>
          <a:lstStyle/>
          <a:p>
            <a:pPr algn="ctr"/>
            <a:r>
              <a:rPr lang="en-US" sz="4400" dirty="0">
                <a:latin typeface="Arial" panose="020B0604020202020204" pitchFamily="34" charset="0"/>
                <a:cs typeface="Arial" panose="020B0604020202020204" pitchFamily="34" charset="0"/>
              </a:rPr>
              <a:t>Using </a:t>
            </a:r>
            <a:r>
              <a:rPr lang="en-US" sz="4000" dirty="0">
                <a:solidFill>
                  <a:schemeClr val="accent1">
                    <a:lumMod val="75000"/>
                  </a:schemeClr>
                </a:solidFill>
                <a:latin typeface="Arial" panose="020B0604020202020204" pitchFamily="34" charset="0"/>
                <a:cs typeface="Arial" panose="020B0604020202020204" pitchFamily="34" charset="0"/>
              </a:rPr>
              <a:t>MongoDB </a:t>
            </a:r>
            <a:r>
              <a:rPr lang="en-US" sz="4000" dirty="0">
                <a:latin typeface="Arial" panose="020B0604020202020204" pitchFamily="34" charset="0"/>
                <a:cs typeface="Arial" panose="020B0604020202020204" pitchFamily="34" charset="0"/>
              </a:rPr>
              <a:t>in</a:t>
            </a:r>
            <a:br>
              <a:rPr lang="en-US" sz="4000" dirty="0">
                <a:latin typeface="Arial" panose="020B0604020202020204" pitchFamily="34" charset="0"/>
                <a:cs typeface="Arial" panose="020B0604020202020204" pitchFamily="34" charset="0"/>
              </a:rPr>
            </a:br>
            <a:r>
              <a:rPr lang="en-US" sz="4000" dirty="0">
                <a:latin typeface="Arial" panose="020B0604020202020204" pitchFamily="34" charset="0"/>
                <a:cs typeface="Arial" panose="020B0604020202020204" pitchFamily="34" charset="0"/>
              </a:rPr>
              <a:t>Python application</a:t>
            </a:r>
          </a:p>
        </p:txBody>
      </p:sp>
      <p:sp>
        <p:nvSpPr>
          <p:cNvPr id="3" name="object 3">
            <a:extLst>
              <a:ext uri="{FF2B5EF4-FFF2-40B4-BE49-F238E27FC236}">
                <a16:creationId xmlns:a16="http://schemas.microsoft.com/office/drawing/2014/main" id="{488E7691-91A4-ED4C-8339-D47C300BE9D1}"/>
              </a:ext>
            </a:extLst>
          </p:cNvPr>
          <p:cNvSpPr/>
          <p:nvPr/>
        </p:nvSpPr>
        <p:spPr>
          <a:xfrm>
            <a:off x="10255034" y="4900500"/>
            <a:ext cx="1466850" cy="1466850"/>
          </a:xfrm>
          <a:prstGeom prst="rect">
            <a:avLst/>
          </a:prstGeom>
          <a:blipFill>
            <a:blip r:embed="rId2" cstate="print"/>
            <a:stretch>
              <a:fillRect/>
            </a:stretch>
          </a:blipFill>
        </p:spPr>
        <p:txBody>
          <a:bodyPr wrap="square" lIns="0" tIns="0" rIns="0" bIns="0" rtlCol="0"/>
          <a:lstStyle/>
          <a:p>
            <a:endParaRPr dirty="0"/>
          </a:p>
        </p:txBody>
      </p:sp>
      <p:pic>
        <p:nvPicPr>
          <p:cNvPr id="6" name="Picture 5">
            <a:extLst>
              <a:ext uri="{FF2B5EF4-FFF2-40B4-BE49-F238E27FC236}">
                <a16:creationId xmlns:a16="http://schemas.microsoft.com/office/drawing/2014/main" id="{59059D7B-1B62-E447-9552-332DBAD4B086}"/>
              </a:ext>
            </a:extLst>
          </p:cNvPr>
          <p:cNvPicPr>
            <a:picLocks noChangeAspect="1"/>
          </p:cNvPicPr>
          <p:nvPr/>
        </p:nvPicPr>
        <p:blipFill>
          <a:blip r:embed="rId3"/>
          <a:stretch>
            <a:fillRect/>
          </a:stretch>
        </p:blipFill>
        <p:spPr>
          <a:xfrm>
            <a:off x="8622114" y="5133528"/>
            <a:ext cx="1076325" cy="1000793"/>
          </a:xfrm>
          <a:prstGeom prst="rect">
            <a:avLst/>
          </a:prstGeom>
        </p:spPr>
      </p:pic>
      <p:sp>
        <p:nvSpPr>
          <p:cNvPr id="7" name="Text Placeholder 3">
            <a:extLst>
              <a:ext uri="{FF2B5EF4-FFF2-40B4-BE49-F238E27FC236}">
                <a16:creationId xmlns:a16="http://schemas.microsoft.com/office/drawing/2014/main" id="{DF0E4819-CC63-E140-A284-BB296F935D09}"/>
              </a:ext>
            </a:extLst>
          </p:cNvPr>
          <p:cNvSpPr txBox="1">
            <a:spLocks/>
          </p:cNvSpPr>
          <p:nvPr/>
        </p:nvSpPr>
        <p:spPr>
          <a:xfrm>
            <a:off x="9667443" y="5309734"/>
            <a:ext cx="885070" cy="7315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4400" dirty="0">
                <a:latin typeface="Arial" panose="020B0604020202020204" pitchFamily="34" charset="0"/>
                <a:cs typeface="Arial" panose="020B0604020202020204" pitchFamily="34" charset="0"/>
              </a:rPr>
              <a:t>&amp;</a:t>
            </a:r>
            <a:endParaRPr lang="en-US" sz="4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05078904"/>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B7A09D1-6F05-A24E-94DE-B6A3BBF3C0FD}"/>
              </a:ext>
            </a:extLst>
          </p:cNvPr>
          <p:cNvSpPr>
            <a:spLocks noGrp="1"/>
          </p:cNvSpPr>
          <p:nvPr>
            <p:ph type="body" sz="quarter" idx="1"/>
          </p:nvPr>
        </p:nvSpPr>
        <p:spPr>
          <a:xfrm>
            <a:off x="2634711" y="2798841"/>
            <a:ext cx="6525566" cy="1463193"/>
          </a:xfrm>
        </p:spPr>
        <p:txBody>
          <a:bodyPr>
            <a:normAutofit fontScale="92500"/>
          </a:bodyPr>
          <a:lstStyle/>
          <a:p>
            <a:pPr algn="ctr"/>
            <a:r>
              <a:rPr lang="en-US" sz="4400" dirty="0">
                <a:latin typeface="Arial" panose="020B0604020202020204" pitchFamily="34" charset="0"/>
                <a:cs typeface="Arial" panose="020B0604020202020204" pitchFamily="34" charset="0"/>
              </a:rPr>
              <a:t>Let’s</a:t>
            </a:r>
            <a:r>
              <a:rPr lang="en-US" sz="4000" dirty="0">
                <a:latin typeface="Arial" panose="020B0604020202020204" pitchFamily="34" charset="0"/>
                <a:cs typeface="Arial" panose="020B0604020202020204" pitchFamily="34" charset="0"/>
              </a:rPr>
              <a:t> set up </a:t>
            </a:r>
            <a:br>
              <a:rPr lang="en-US" sz="4000" dirty="0">
                <a:latin typeface="Arial" panose="020B0604020202020204" pitchFamily="34" charset="0"/>
                <a:cs typeface="Arial" panose="020B0604020202020204" pitchFamily="34" charset="0"/>
              </a:rPr>
            </a:br>
            <a:r>
              <a:rPr lang="en-US" sz="4000" dirty="0">
                <a:solidFill>
                  <a:schemeClr val="accent1">
                    <a:lumMod val="75000"/>
                  </a:schemeClr>
                </a:solidFill>
                <a:latin typeface="Arial" panose="020B0604020202020204" pitchFamily="34" charset="0"/>
                <a:cs typeface="Arial" panose="020B0604020202020204" pitchFamily="34" charset="0"/>
              </a:rPr>
              <a:t>MongoDB Compass </a:t>
            </a:r>
            <a:r>
              <a:rPr lang="en-US" sz="4000" dirty="0">
                <a:latin typeface="Arial" panose="020B0604020202020204" pitchFamily="34" charset="0"/>
                <a:cs typeface="Arial" panose="020B0604020202020204" pitchFamily="34" charset="0"/>
              </a:rPr>
              <a:t> together! </a:t>
            </a:r>
          </a:p>
        </p:txBody>
      </p:sp>
      <p:sp>
        <p:nvSpPr>
          <p:cNvPr id="3" name="object 3">
            <a:extLst>
              <a:ext uri="{FF2B5EF4-FFF2-40B4-BE49-F238E27FC236}">
                <a16:creationId xmlns:a16="http://schemas.microsoft.com/office/drawing/2014/main" id="{488E7691-91A4-ED4C-8339-D47C300BE9D1}"/>
              </a:ext>
            </a:extLst>
          </p:cNvPr>
          <p:cNvSpPr/>
          <p:nvPr/>
        </p:nvSpPr>
        <p:spPr>
          <a:xfrm>
            <a:off x="10255034" y="4900500"/>
            <a:ext cx="1466850" cy="1466850"/>
          </a:xfrm>
          <a:prstGeom prst="rect">
            <a:avLst/>
          </a:prstGeom>
          <a:blipFill>
            <a:blip r:embed="rId2" cstate="print"/>
            <a:stretch>
              <a:fillRect/>
            </a:stretch>
          </a:blipFill>
        </p:spPr>
        <p:txBody>
          <a:bodyPr wrap="square" lIns="0" tIns="0" rIns="0" bIns="0" rtlCol="0"/>
          <a:lstStyle/>
          <a:p>
            <a:endParaRPr dirty="0"/>
          </a:p>
        </p:txBody>
      </p:sp>
      <p:sp>
        <p:nvSpPr>
          <p:cNvPr id="5" name="Text Placeholder 3">
            <a:extLst>
              <a:ext uri="{FF2B5EF4-FFF2-40B4-BE49-F238E27FC236}">
                <a16:creationId xmlns:a16="http://schemas.microsoft.com/office/drawing/2014/main" id="{3F6E3681-E9B3-834B-9113-026D89A2A845}"/>
              </a:ext>
            </a:extLst>
          </p:cNvPr>
          <p:cNvSpPr txBox="1">
            <a:spLocks/>
          </p:cNvSpPr>
          <p:nvPr/>
        </p:nvSpPr>
        <p:spPr>
          <a:xfrm>
            <a:off x="2514600" y="4488156"/>
            <a:ext cx="7022867" cy="12603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70000" lnSpcReduction="200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4400" dirty="0">
                <a:latin typeface="Arial" panose="020B0604020202020204" pitchFamily="34" charset="0"/>
                <a:cs typeface="Arial" panose="020B0604020202020204" pitchFamily="34" charset="0"/>
              </a:rPr>
              <a:t>Go to:</a:t>
            </a:r>
          </a:p>
          <a:p>
            <a:pPr algn="ctr" hangingPunct="1"/>
            <a:r>
              <a:rPr lang="en-US" sz="4000" dirty="0">
                <a:hlinkClick r:id="rId3"/>
              </a:rPr>
              <a:t>https://www.mongodb.com/products/compass</a:t>
            </a:r>
            <a:endParaRPr lang="en-US" sz="4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31895534"/>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Pymongo</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r>
              <a:rPr lang="en-US" dirty="0">
                <a:latin typeface="Arial" panose="020B0604020202020204" pitchFamily="34" charset="0"/>
                <a:cs typeface="Arial" panose="020B0604020202020204" pitchFamily="34" charset="0"/>
              </a:rPr>
              <a:t>Native Python driver for MongoDB</a:t>
            </a:r>
          </a:p>
          <a:p>
            <a:pPr marL="342900" indent="-342900" hangingPunct="1">
              <a:buFont typeface="Arial"/>
              <a:buChar char="•"/>
            </a:pPr>
            <a:r>
              <a:rPr lang="en-US" dirty="0">
                <a:latin typeface="Arial" panose="020B0604020202020204" pitchFamily="34" charset="0"/>
                <a:cs typeface="Arial" panose="020B0604020202020204" pitchFamily="34" charset="0"/>
              </a:rPr>
              <a:t>Documentation: </a:t>
            </a:r>
            <a:r>
              <a:rPr lang="en-US" dirty="0">
                <a:hlinkClick r:id="rId2"/>
              </a:rPr>
              <a:t>https://api.mongodb.com/python/current/</a:t>
            </a:r>
            <a:endParaRPr lang="en-US" dirty="0"/>
          </a:p>
          <a:p>
            <a:pPr marL="342900" indent="-342900" hangingPunct="1">
              <a:buFont typeface="Arial"/>
              <a:buChar char="•"/>
            </a:pPr>
            <a:r>
              <a:rPr lang="en-US" dirty="0">
                <a:latin typeface="Arial" panose="020B0604020202020204" pitchFamily="34" charset="0"/>
                <a:cs typeface="Arial" panose="020B0604020202020204" pitchFamily="34" charset="0"/>
              </a:rPr>
              <a:t>GitHub repo: </a:t>
            </a:r>
            <a:r>
              <a:rPr lang="en-US" dirty="0">
                <a:hlinkClick r:id="rId3"/>
              </a:rPr>
              <a:t>https://github.com/mongodb/mongo-python-driver</a:t>
            </a:r>
            <a:endParaRPr lang="en-US" dirty="0"/>
          </a:p>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28547847"/>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Pymongo: connection</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6F275A2C-033C-1D43-80B9-00B2CD58256C}"/>
              </a:ext>
            </a:extLst>
          </p:cNvPr>
          <p:cNvSpPr/>
          <p:nvPr/>
        </p:nvSpPr>
        <p:spPr>
          <a:xfrm>
            <a:off x="905617" y="1544755"/>
            <a:ext cx="6096000" cy="4339650"/>
          </a:xfrm>
          <a:prstGeom prst="rect">
            <a:avLst/>
          </a:prstGeom>
        </p:spPr>
        <p:txBody>
          <a:bodyPr>
            <a:spAutoFit/>
          </a:bodyPr>
          <a:lstStyle/>
          <a:p>
            <a:r>
              <a:rPr lang="en-US" sz="1200" dirty="0">
                <a:solidFill>
                  <a:srgbClr val="CC7832"/>
                </a:solidFill>
                <a:latin typeface="Arial" panose="020B0604020202020204" pitchFamily="34" charset="0"/>
                <a:cs typeface="Arial" panose="020B0604020202020204" pitchFamily="34" charset="0"/>
              </a:rPr>
              <a:t>import </a:t>
            </a:r>
            <a:r>
              <a:rPr lang="en-US" sz="1200" dirty="0">
                <a:latin typeface="Arial" panose="020B0604020202020204" pitchFamily="34" charset="0"/>
                <a:cs typeface="Arial" panose="020B0604020202020204" pitchFamily="34" charset="0"/>
              </a:rPr>
              <a:t>logging</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solidFill>
                  <a:srgbClr val="CC7832"/>
                </a:solidFill>
                <a:latin typeface="Arial" panose="020B0604020202020204" pitchFamily="34" charset="0"/>
                <a:cs typeface="Arial" panose="020B0604020202020204" pitchFamily="34" charset="0"/>
              </a:rPr>
              <a:t>from </a:t>
            </a:r>
            <a:r>
              <a:rPr lang="en-US" sz="1200" dirty="0" err="1">
                <a:latin typeface="Arial" panose="020B0604020202020204" pitchFamily="34" charset="0"/>
                <a:cs typeface="Arial" panose="020B0604020202020204" pitchFamily="34" charset="0"/>
              </a:rPr>
              <a:t>pymongo</a:t>
            </a: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import </a:t>
            </a:r>
            <a:r>
              <a:rPr lang="en-US" sz="1200" dirty="0" err="1">
                <a:latin typeface="Arial" panose="020B0604020202020204" pitchFamily="34" charset="0"/>
                <a:cs typeface="Arial" panose="020B0604020202020204" pitchFamily="34" charset="0"/>
              </a:rPr>
              <a:t>MongoClient</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LOGGER = </a:t>
            </a:r>
            <a:r>
              <a:rPr lang="en-US" sz="1200" dirty="0" err="1">
                <a:latin typeface="Arial" panose="020B0604020202020204" pitchFamily="34" charset="0"/>
                <a:cs typeface="Arial" panose="020B0604020202020204" pitchFamily="34" charset="0"/>
              </a:rPr>
              <a:t>logging.getLogger</a:t>
            </a:r>
            <a:r>
              <a:rPr lang="en-US" sz="1200" dirty="0">
                <a:latin typeface="Arial" panose="020B0604020202020204" pitchFamily="34" charset="0"/>
                <a:cs typeface="Arial" panose="020B0604020202020204" pitchFamily="34" charset="0"/>
              </a:rPr>
              <a:t>(__name__)</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solidFill>
                  <a:srgbClr val="CC7832"/>
                </a:solidFill>
                <a:latin typeface="Arial" panose="020B0604020202020204" pitchFamily="34" charset="0"/>
                <a:cs typeface="Arial" panose="020B0604020202020204" pitchFamily="34" charset="0"/>
              </a:rPr>
              <a:t>class </a:t>
            </a:r>
            <a:r>
              <a:rPr lang="en-US" sz="1200" dirty="0" err="1">
                <a:latin typeface="Arial" panose="020B0604020202020204" pitchFamily="34" charset="0"/>
                <a:cs typeface="Arial" panose="020B0604020202020204" pitchFamily="34" charset="0"/>
              </a:rPr>
              <a:t>MongoDatabaseClient</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def </a:t>
            </a:r>
            <a:r>
              <a:rPr lang="en-US" sz="1200" dirty="0">
                <a:solidFill>
                  <a:srgbClr val="B200B2"/>
                </a:solidFill>
                <a:latin typeface="Arial" panose="020B0604020202020204" pitchFamily="34" charset="0"/>
                <a:cs typeface="Arial" panose="020B0604020202020204" pitchFamily="34" charset="0"/>
              </a:rPr>
              <a:t>__</a:t>
            </a:r>
            <a:r>
              <a:rPr lang="en-US" sz="1200" dirty="0" err="1">
                <a:solidFill>
                  <a:srgbClr val="B200B2"/>
                </a:solidFill>
                <a:latin typeface="Arial" panose="020B0604020202020204" pitchFamily="34" charset="0"/>
                <a:cs typeface="Arial" panose="020B0604020202020204" pitchFamily="34" charset="0"/>
              </a:rPr>
              <a:t>init</a:t>
            </a:r>
            <a:r>
              <a:rPr lang="en-US" sz="1200" dirty="0">
                <a:solidFill>
                  <a:srgbClr val="B200B2"/>
                </a:solidFill>
                <a:latin typeface="Arial" panose="020B0604020202020204" pitchFamily="34" charset="0"/>
                <a:cs typeface="Arial" panose="020B0604020202020204" pitchFamily="34" charset="0"/>
              </a:rPr>
              <a:t>__</a:t>
            </a:r>
            <a:r>
              <a:rPr lang="en-US" sz="1200" dirty="0">
                <a:latin typeface="Arial" panose="020B0604020202020204" pitchFamily="34" charset="0"/>
                <a:cs typeface="Arial" panose="020B0604020202020204" pitchFamily="34" charset="0"/>
              </a:rPr>
              <a:t>(</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.host</a:t>
            </a:r>
            <a:r>
              <a:rPr lang="en-US" sz="1200" dirty="0">
                <a:latin typeface="Arial" panose="020B0604020202020204" pitchFamily="34" charset="0"/>
                <a:cs typeface="Arial" panose="020B0604020202020204" pitchFamily="34" charset="0"/>
              </a:rPr>
              <a:t> = localhost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.port</a:t>
            </a:r>
            <a:r>
              <a:rPr lang="en-US" sz="1200" dirty="0">
                <a:latin typeface="Arial" panose="020B0604020202020204" pitchFamily="34" charset="0"/>
                <a:cs typeface="Arial" panose="020B0604020202020204" pitchFamily="34" charset="0"/>
              </a:rPr>
              <a:t> = 27017</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.db_name</a:t>
            </a:r>
            <a:r>
              <a:rPr lang="en-US" sz="1200" dirty="0">
                <a:latin typeface="Arial" panose="020B0604020202020204" pitchFamily="34" charset="0"/>
                <a:cs typeface="Arial" panose="020B0604020202020204" pitchFamily="34" charset="0"/>
              </a:rPr>
              <a:t> = users</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def </a:t>
            </a:r>
            <a:r>
              <a:rPr lang="en-US" sz="1200" dirty="0">
                <a:solidFill>
                  <a:srgbClr val="FFC66D"/>
                </a:solidFill>
                <a:latin typeface="Arial" panose="020B0604020202020204" pitchFamily="34" charset="0"/>
                <a:cs typeface="Arial" panose="020B0604020202020204" pitchFamily="34" charset="0"/>
              </a:rPr>
              <a:t>connect</a:t>
            </a:r>
            <a:r>
              <a:rPr lang="en-US" sz="1200" dirty="0">
                <a:latin typeface="Arial" panose="020B0604020202020204" pitchFamily="34" charset="0"/>
                <a:cs typeface="Arial" panose="020B0604020202020204" pitchFamily="34" charset="0"/>
              </a:rPr>
              <a:t>(</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._client</a:t>
            </a:r>
            <a:r>
              <a:rPr lang="en-US" sz="1200" dirty="0">
                <a:latin typeface="Arial" panose="020B0604020202020204" pitchFamily="34" charset="0"/>
                <a:cs typeface="Arial" panose="020B0604020202020204" pitchFamily="34" charset="0"/>
              </a:rPr>
              <a:t> = </a:t>
            </a:r>
            <a:r>
              <a:rPr lang="en-US" sz="1200" dirty="0" err="1">
                <a:latin typeface="Arial" panose="020B0604020202020204" pitchFamily="34" charset="0"/>
                <a:cs typeface="Arial" panose="020B0604020202020204" pitchFamily="34" charset="0"/>
              </a:rPr>
              <a:t>MongoClient</a:t>
            </a:r>
            <a:r>
              <a:rPr lang="en-US" sz="1200" dirty="0">
                <a:latin typeface="Arial" panose="020B0604020202020204" pitchFamily="34" charset="0"/>
                <a:cs typeface="Arial" panose="020B0604020202020204" pitchFamily="34" charset="0"/>
              </a:rPr>
              <a:t>(</a:t>
            </a:r>
            <a:r>
              <a:rPr lang="en-US" sz="1200" dirty="0">
                <a:solidFill>
                  <a:srgbClr val="AA4926"/>
                </a:solidFill>
                <a:latin typeface="Arial" panose="020B0604020202020204" pitchFamily="34" charset="0"/>
                <a:cs typeface="Arial" panose="020B0604020202020204" pitchFamily="34" charset="0"/>
              </a:rPr>
              <a:t>host</a:t>
            </a:r>
            <a:r>
              <a:rPr lang="en-US" sz="1200" dirty="0">
                <a:latin typeface="Arial" panose="020B0604020202020204" pitchFamily="34" charset="0"/>
                <a:cs typeface="Arial" panose="020B0604020202020204" pitchFamily="34" charset="0"/>
              </a:rPr>
              <a:t>=</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.host</a:t>
            </a:r>
            <a:r>
              <a:rPr lang="en-US" sz="1200" dirty="0">
                <a:solidFill>
                  <a:srgbClr val="CC7832"/>
                </a:solidFill>
                <a:latin typeface="Arial" panose="020B0604020202020204" pitchFamily="34" charset="0"/>
                <a:cs typeface="Arial" panose="020B0604020202020204" pitchFamily="34" charset="0"/>
              </a:rPr>
              <a:t>, </a:t>
            </a:r>
            <a:r>
              <a:rPr lang="en-US" sz="1200" dirty="0">
                <a:solidFill>
                  <a:srgbClr val="AA4926"/>
                </a:solidFill>
                <a:latin typeface="Arial" panose="020B0604020202020204" pitchFamily="34" charset="0"/>
                <a:cs typeface="Arial" panose="020B0604020202020204" pitchFamily="34" charset="0"/>
              </a:rPr>
              <a:t>port</a:t>
            </a:r>
            <a:r>
              <a:rPr lang="en-US" sz="1200" dirty="0">
                <a:latin typeface="Arial" panose="020B0604020202020204" pitchFamily="34" charset="0"/>
                <a:cs typeface="Arial" panose="020B0604020202020204" pitchFamily="34" charset="0"/>
              </a:rPr>
              <a:t>=</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.port</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._</a:t>
            </a:r>
            <a:r>
              <a:rPr lang="en-US" sz="1200" dirty="0" err="1">
                <a:latin typeface="Arial" panose="020B0604020202020204" pitchFamily="34" charset="0"/>
                <a:cs typeface="Arial" panose="020B0604020202020204" pitchFamily="34" charset="0"/>
              </a:rPr>
              <a:t>db</a:t>
            </a:r>
            <a:r>
              <a:rPr lang="en-US" sz="1200" dirty="0">
                <a:latin typeface="Arial" panose="020B0604020202020204" pitchFamily="34" charset="0"/>
                <a:cs typeface="Arial" panose="020B0604020202020204" pitchFamily="34" charset="0"/>
              </a:rPr>
              <a:t> =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._client</a:t>
            </a:r>
            <a:r>
              <a:rPr lang="en-US" sz="1200" dirty="0">
                <a:latin typeface="Arial" panose="020B0604020202020204" pitchFamily="34" charset="0"/>
                <a:cs typeface="Arial" panose="020B0604020202020204" pitchFamily="34" charset="0"/>
              </a:rPr>
              <a:t>[</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.db_name</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test_collection</a:t>
            </a:r>
            <a:r>
              <a:rPr lang="en-US" sz="1200" dirty="0">
                <a:latin typeface="Arial" panose="020B0604020202020204" pitchFamily="34" charset="0"/>
                <a:cs typeface="Arial" panose="020B0604020202020204" pitchFamily="34" charset="0"/>
              </a:rPr>
              <a:t> = </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._</a:t>
            </a:r>
            <a:r>
              <a:rPr lang="en-US" sz="1200" dirty="0" err="1">
                <a:latin typeface="Arial" panose="020B0604020202020204" pitchFamily="34" charset="0"/>
                <a:cs typeface="Arial" panose="020B0604020202020204" pitchFamily="34" charset="0"/>
              </a:rPr>
              <a:t>db.test_collection</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another_</a:t>
            </a:r>
            <a:r>
              <a:rPr lang="en-US" sz="1200" dirty="0" err="1">
                <a:latin typeface="Arial" panose="020B0604020202020204" pitchFamily="34" charset="0"/>
                <a:cs typeface="Arial" panose="020B0604020202020204" pitchFamily="34" charset="0"/>
              </a:rPr>
              <a:t>test_collection</a:t>
            </a:r>
            <a:r>
              <a:rPr lang="en-US" sz="1200" dirty="0">
                <a:latin typeface="Arial" panose="020B0604020202020204" pitchFamily="34" charset="0"/>
                <a:cs typeface="Arial" panose="020B0604020202020204" pitchFamily="34" charset="0"/>
              </a:rPr>
              <a:t> = </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._</a:t>
            </a:r>
            <a:r>
              <a:rPr lang="en-US" sz="1200" dirty="0" err="1">
                <a:latin typeface="Arial" panose="020B0604020202020204" pitchFamily="34" charset="0"/>
                <a:cs typeface="Arial" panose="020B0604020202020204" pitchFamily="34" charset="0"/>
              </a:rPr>
              <a:t>db</a:t>
            </a:r>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another_test_collection</a:t>
            </a:r>
            <a:r>
              <a:rPr lang="en-US" sz="1200" dirty="0">
                <a:latin typeface="Arial" panose="020B0604020202020204" pitchFamily="34" charset="0"/>
                <a:cs typeface="Arial" panose="020B0604020202020204" pitchFamily="34" charset="0"/>
              </a:rPr>
              <a:t>]</a:t>
            </a:r>
          </a:p>
          <a:p>
            <a:r>
              <a:rPr lang="en-US" sz="1200" dirty="0">
                <a:latin typeface="Arial" panose="020B0604020202020204" pitchFamily="34" charset="0"/>
                <a:cs typeface="Arial" panose="020B0604020202020204" pitchFamily="34" charset="0"/>
              </a:rPr>
              <a:t>        </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LOGGER.info</a:t>
            </a:r>
            <a:r>
              <a:rPr lang="en-US" sz="1200" dirty="0">
                <a:latin typeface="Arial" panose="020B0604020202020204" pitchFamily="34" charset="0"/>
                <a:cs typeface="Arial" panose="020B0604020202020204" pitchFamily="34" charset="0"/>
              </a:rPr>
              <a:t>(</a:t>
            </a:r>
            <a:r>
              <a:rPr lang="en-US" sz="1200" dirty="0">
                <a:solidFill>
                  <a:srgbClr val="6A8759"/>
                </a:solidFill>
                <a:latin typeface="Arial" panose="020B0604020202020204" pitchFamily="34" charset="0"/>
                <a:cs typeface="Arial" panose="020B0604020202020204" pitchFamily="34" charset="0"/>
              </a:rPr>
              <a:t>"Connected to MongoDB."</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return </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._</a:t>
            </a:r>
            <a:r>
              <a:rPr lang="en-US" sz="1200" dirty="0" err="1">
                <a:latin typeface="Arial" panose="020B0604020202020204" pitchFamily="34" charset="0"/>
                <a:cs typeface="Arial" panose="020B0604020202020204" pitchFamily="34" charset="0"/>
              </a:rPr>
              <a:t>db</a:t>
            </a:r>
            <a:endParaRPr lang="en-US" sz="1200" dirty="0">
              <a:latin typeface="Arial" panose="020B0604020202020204" pitchFamily="34" charset="0"/>
              <a:cs typeface="Arial" panose="020B0604020202020204" pitchFamily="34" charset="0"/>
            </a:endParaRPr>
          </a:p>
        </p:txBody>
      </p:sp>
      <p:cxnSp>
        <p:nvCxnSpPr>
          <p:cNvPr id="12" name="Straight Arrow Connector 11">
            <a:extLst>
              <a:ext uri="{FF2B5EF4-FFF2-40B4-BE49-F238E27FC236}">
                <a16:creationId xmlns:a16="http://schemas.microsoft.com/office/drawing/2014/main" id="{FACD0017-24E7-E541-80CA-BA315CCF208C}"/>
              </a:ext>
            </a:extLst>
          </p:cNvPr>
          <p:cNvCxnSpPr>
            <a:cxnSpLocks/>
          </p:cNvCxnSpPr>
          <p:nvPr/>
        </p:nvCxnSpPr>
        <p:spPr>
          <a:xfrm>
            <a:off x="5266836" y="4227547"/>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3" name="Rectangle 12">
            <a:extLst>
              <a:ext uri="{FF2B5EF4-FFF2-40B4-BE49-F238E27FC236}">
                <a16:creationId xmlns:a16="http://schemas.microsoft.com/office/drawing/2014/main" id="{F73FEFD8-6148-8C4C-82E1-7DB215E510F5}"/>
              </a:ext>
            </a:extLst>
          </p:cNvPr>
          <p:cNvSpPr/>
          <p:nvPr/>
        </p:nvSpPr>
        <p:spPr>
          <a:xfrm>
            <a:off x="6402220" y="4069930"/>
            <a:ext cx="1815950" cy="307777"/>
          </a:xfrm>
          <a:prstGeom prst="rect">
            <a:avLst/>
          </a:prstGeom>
        </p:spPr>
        <p:txBody>
          <a:bodyPr wrap="square">
            <a:spAutoFit/>
          </a:bodyPr>
          <a:lstStyle/>
          <a:p>
            <a:r>
              <a:rPr lang="en-US" sz="1400" dirty="0">
                <a:solidFill>
                  <a:schemeClr val="accent1">
                    <a:lumMod val="50000"/>
                  </a:schemeClr>
                </a:solidFill>
                <a:latin typeface="Arial" panose="020B0604020202020204" pitchFamily="34" charset="0"/>
                <a:cs typeface="Arial" panose="020B0604020202020204" pitchFamily="34" charset="0"/>
              </a:rPr>
              <a:t>client instance </a:t>
            </a:r>
            <a:endParaRPr lang="en-US" sz="1400" dirty="0">
              <a:solidFill>
                <a:schemeClr val="accent1">
                  <a:lumMod val="50000"/>
                </a:schemeClr>
              </a:solidFill>
            </a:endParaRPr>
          </a:p>
        </p:txBody>
      </p:sp>
      <p:cxnSp>
        <p:nvCxnSpPr>
          <p:cNvPr id="14" name="Straight Arrow Connector 13">
            <a:extLst>
              <a:ext uri="{FF2B5EF4-FFF2-40B4-BE49-F238E27FC236}">
                <a16:creationId xmlns:a16="http://schemas.microsoft.com/office/drawing/2014/main" id="{D25E5ED5-B0DC-3545-ACC0-36FA4BD68D35}"/>
              </a:ext>
            </a:extLst>
          </p:cNvPr>
          <p:cNvCxnSpPr>
            <a:cxnSpLocks/>
          </p:cNvCxnSpPr>
          <p:nvPr/>
        </p:nvCxnSpPr>
        <p:spPr>
          <a:xfrm>
            <a:off x="5270646" y="4459957"/>
            <a:ext cx="1151465" cy="0"/>
          </a:xfrm>
          <a:prstGeom prst="straightConnector1">
            <a:avLst/>
          </a:prstGeom>
          <a:noFill/>
          <a:ln w="28575"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15" name="Rectangle 14">
            <a:extLst>
              <a:ext uri="{FF2B5EF4-FFF2-40B4-BE49-F238E27FC236}">
                <a16:creationId xmlns:a16="http://schemas.microsoft.com/office/drawing/2014/main" id="{5981533E-1900-A148-BAE2-BD3E0A47F1F4}"/>
              </a:ext>
            </a:extLst>
          </p:cNvPr>
          <p:cNvSpPr/>
          <p:nvPr/>
        </p:nvSpPr>
        <p:spPr>
          <a:xfrm>
            <a:off x="6406030" y="4325200"/>
            <a:ext cx="2155040" cy="307777"/>
          </a:xfrm>
          <a:prstGeom prst="rect">
            <a:avLst/>
          </a:prstGeom>
        </p:spPr>
        <p:txBody>
          <a:bodyPr wrap="square">
            <a:spAutoFit/>
          </a:bodyPr>
          <a:lstStyle/>
          <a:p>
            <a:r>
              <a:rPr lang="en-US" sz="1400" dirty="0">
                <a:solidFill>
                  <a:schemeClr val="accent1">
                    <a:lumMod val="50000"/>
                  </a:schemeClr>
                </a:solidFill>
                <a:latin typeface="Arial" panose="020B0604020202020204" pitchFamily="34" charset="0"/>
                <a:cs typeface="Arial" panose="020B0604020202020204" pitchFamily="34" charset="0"/>
              </a:rPr>
              <a:t>database instance </a:t>
            </a:r>
            <a:endParaRPr lang="en-US" sz="1400" dirty="0">
              <a:solidFill>
                <a:schemeClr val="accent1">
                  <a:lumMod val="50000"/>
                </a:schemeClr>
              </a:solidFill>
            </a:endParaRPr>
          </a:p>
        </p:txBody>
      </p:sp>
      <p:sp>
        <p:nvSpPr>
          <p:cNvPr id="16" name="Right Brace 15">
            <a:extLst>
              <a:ext uri="{FF2B5EF4-FFF2-40B4-BE49-F238E27FC236}">
                <a16:creationId xmlns:a16="http://schemas.microsoft.com/office/drawing/2014/main" id="{F4947ECA-0B14-8746-A54C-C52B56DA3606}"/>
              </a:ext>
            </a:extLst>
          </p:cNvPr>
          <p:cNvSpPr/>
          <p:nvPr/>
        </p:nvSpPr>
        <p:spPr>
          <a:xfrm>
            <a:off x="5266836" y="4617314"/>
            <a:ext cx="404002" cy="580135"/>
          </a:xfrm>
          <a:prstGeom prst="rightBrace">
            <a:avLst/>
          </a:prstGeom>
          <a:noFill/>
          <a:ln w="28575"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17" name="Rectangle 16">
            <a:extLst>
              <a:ext uri="{FF2B5EF4-FFF2-40B4-BE49-F238E27FC236}">
                <a16:creationId xmlns:a16="http://schemas.microsoft.com/office/drawing/2014/main" id="{B89F4DB5-A65F-574B-8E0E-6561DCBEBCE1}"/>
              </a:ext>
            </a:extLst>
          </p:cNvPr>
          <p:cNvSpPr/>
          <p:nvPr/>
        </p:nvSpPr>
        <p:spPr>
          <a:xfrm>
            <a:off x="5670838" y="4753492"/>
            <a:ext cx="2155040" cy="307777"/>
          </a:xfrm>
          <a:prstGeom prst="rect">
            <a:avLst/>
          </a:prstGeom>
        </p:spPr>
        <p:txBody>
          <a:bodyPr wrap="square">
            <a:spAutoFit/>
          </a:bodyPr>
          <a:lstStyle/>
          <a:p>
            <a:r>
              <a:rPr lang="en-US" sz="1400" dirty="0">
                <a:solidFill>
                  <a:schemeClr val="accent1">
                    <a:lumMod val="50000"/>
                  </a:schemeClr>
                </a:solidFill>
                <a:latin typeface="Arial" panose="020B0604020202020204" pitchFamily="34" charset="0"/>
                <a:cs typeface="Arial" panose="020B0604020202020204" pitchFamily="34" charset="0"/>
              </a:rPr>
              <a:t>collection instance </a:t>
            </a:r>
            <a:endParaRPr lang="en-US" sz="1400" dirty="0">
              <a:solidFill>
                <a:schemeClr val="accent1">
                  <a:lumMod val="50000"/>
                </a:schemeClr>
              </a:solidFill>
            </a:endParaRPr>
          </a:p>
        </p:txBody>
      </p:sp>
    </p:spTree>
    <p:extLst>
      <p:ext uri="{BB962C8B-B14F-4D97-AF65-F5344CB8AC3E}">
        <p14:creationId xmlns:p14="http://schemas.microsoft.com/office/powerpoint/2010/main" val="385395883"/>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Pymongo: connection</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6F275A2C-033C-1D43-80B9-00B2CD58256C}"/>
              </a:ext>
            </a:extLst>
          </p:cNvPr>
          <p:cNvSpPr/>
          <p:nvPr/>
        </p:nvSpPr>
        <p:spPr>
          <a:xfrm>
            <a:off x="905617" y="1544755"/>
            <a:ext cx="6096000" cy="4339650"/>
          </a:xfrm>
          <a:prstGeom prst="rect">
            <a:avLst/>
          </a:prstGeom>
        </p:spPr>
        <p:txBody>
          <a:bodyPr>
            <a:spAutoFit/>
          </a:bodyPr>
          <a:lstStyle/>
          <a:p>
            <a:r>
              <a:rPr lang="en-US" sz="1200" dirty="0">
                <a:solidFill>
                  <a:srgbClr val="CC7832"/>
                </a:solidFill>
                <a:latin typeface="Arial" panose="020B0604020202020204" pitchFamily="34" charset="0"/>
                <a:cs typeface="Arial" panose="020B0604020202020204" pitchFamily="34" charset="0"/>
              </a:rPr>
              <a:t>import </a:t>
            </a:r>
            <a:r>
              <a:rPr lang="en-US" sz="1200" dirty="0">
                <a:latin typeface="Arial" panose="020B0604020202020204" pitchFamily="34" charset="0"/>
                <a:cs typeface="Arial" panose="020B0604020202020204" pitchFamily="34" charset="0"/>
              </a:rPr>
              <a:t>logging</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solidFill>
                  <a:srgbClr val="CC7832"/>
                </a:solidFill>
                <a:latin typeface="Arial" panose="020B0604020202020204" pitchFamily="34" charset="0"/>
                <a:cs typeface="Arial" panose="020B0604020202020204" pitchFamily="34" charset="0"/>
              </a:rPr>
              <a:t>from </a:t>
            </a:r>
            <a:r>
              <a:rPr lang="en-US" sz="1200" dirty="0" err="1">
                <a:latin typeface="Arial" panose="020B0604020202020204" pitchFamily="34" charset="0"/>
                <a:cs typeface="Arial" panose="020B0604020202020204" pitchFamily="34" charset="0"/>
              </a:rPr>
              <a:t>pymongo</a:t>
            </a: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import </a:t>
            </a:r>
            <a:r>
              <a:rPr lang="en-US" sz="1200" dirty="0" err="1">
                <a:latin typeface="Arial" panose="020B0604020202020204" pitchFamily="34" charset="0"/>
                <a:cs typeface="Arial" panose="020B0604020202020204" pitchFamily="34" charset="0"/>
              </a:rPr>
              <a:t>MongoClient</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LOGGER = </a:t>
            </a:r>
            <a:r>
              <a:rPr lang="en-US" sz="1200" dirty="0" err="1">
                <a:latin typeface="Arial" panose="020B0604020202020204" pitchFamily="34" charset="0"/>
                <a:cs typeface="Arial" panose="020B0604020202020204" pitchFamily="34" charset="0"/>
              </a:rPr>
              <a:t>logging.getLogger</a:t>
            </a:r>
            <a:r>
              <a:rPr lang="en-US" sz="1200" dirty="0">
                <a:latin typeface="Arial" panose="020B0604020202020204" pitchFamily="34" charset="0"/>
                <a:cs typeface="Arial" panose="020B0604020202020204" pitchFamily="34" charset="0"/>
              </a:rPr>
              <a:t>(__name__)</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solidFill>
                  <a:srgbClr val="CC7832"/>
                </a:solidFill>
                <a:latin typeface="Arial" panose="020B0604020202020204" pitchFamily="34" charset="0"/>
                <a:cs typeface="Arial" panose="020B0604020202020204" pitchFamily="34" charset="0"/>
              </a:rPr>
              <a:t>class </a:t>
            </a:r>
            <a:r>
              <a:rPr lang="en-US" sz="1200" dirty="0" err="1">
                <a:latin typeface="Arial" panose="020B0604020202020204" pitchFamily="34" charset="0"/>
                <a:cs typeface="Arial" panose="020B0604020202020204" pitchFamily="34" charset="0"/>
              </a:rPr>
              <a:t>MongoDatabaseClient</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def </a:t>
            </a:r>
            <a:r>
              <a:rPr lang="en-US" sz="1200" dirty="0">
                <a:solidFill>
                  <a:srgbClr val="B200B2"/>
                </a:solidFill>
                <a:latin typeface="Arial" panose="020B0604020202020204" pitchFamily="34" charset="0"/>
                <a:cs typeface="Arial" panose="020B0604020202020204" pitchFamily="34" charset="0"/>
              </a:rPr>
              <a:t>__</a:t>
            </a:r>
            <a:r>
              <a:rPr lang="en-US" sz="1200" dirty="0" err="1">
                <a:solidFill>
                  <a:srgbClr val="B200B2"/>
                </a:solidFill>
                <a:latin typeface="Arial" panose="020B0604020202020204" pitchFamily="34" charset="0"/>
                <a:cs typeface="Arial" panose="020B0604020202020204" pitchFamily="34" charset="0"/>
              </a:rPr>
              <a:t>init</a:t>
            </a:r>
            <a:r>
              <a:rPr lang="en-US" sz="1200" dirty="0">
                <a:solidFill>
                  <a:srgbClr val="B200B2"/>
                </a:solidFill>
                <a:latin typeface="Arial" panose="020B0604020202020204" pitchFamily="34" charset="0"/>
                <a:cs typeface="Arial" panose="020B0604020202020204" pitchFamily="34" charset="0"/>
              </a:rPr>
              <a:t>__</a:t>
            </a:r>
            <a:r>
              <a:rPr lang="en-US" sz="1200" dirty="0">
                <a:latin typeface="Arial" panose="020B0604020202020204" pitchFamily="34" charset="0"/>
                <a:cs typeface="Arial" panose="020B0604020202020204" pitchFamily="34" charset="0"/>
              </a:rPr>
              <a:t>(</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.host</a:t>
            </a:r>
            <a:r>
              <a:rPr lang="en-US" sz="1200" dirty="0">
                <a:latin typeface="Arial" panose="020B0604020202020204" pitchFamily="34" charset="0"/>
                <a:cs typeface="Arial" panose="020B0604020202020204" pitchFamily="34" charset="0"/>
              </a:rPr>
              <a:t> = localhost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.port</a:t>
            </a:r>
            <a:r>
              <a:rPr lang="en-US" sz="1200" dirty="0">
                <a:latin typeface="Arial" panose="020B0604020202020204" pitchFamily="34" charset="0"/>
                <a:cs typeface="Arial" panose="020B0604020202020204" pitchFamily="34" charset="0"/>
              </a:rPr>
              <a:t> = 27017</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.db_name</a:t>
            </a:r>
            <a:r>
              <a:rPr lang="en-US" sz="1200" dirty="0">
                <a:latin typeface="Arial" panose="020B0604020202020204" pitchFamily="34" charset="0"/>
                <a:cs typeface="Arial" panose="020B0604020202020204" pitchFamily="34" charset="0"/>
              </a:rPr>
              <a:t> = users</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def </a:t>
            </a:r>
            <a:r>
              <a:rPr lang="en-US" sz="1200" dirty="0">
                <a:solidFill>
                  <a:srgbClr val="FFC66D"/>
                </a:solidFill>
                <a:latin typeface="Arial" panose="020B0604020202020204" pitchFamily="34" charset="0"/>
                <a:cs typeface="Arial" panose="020B0604020202020204" pitchFamily="34" charset="0"/>
              </a:rPr>
              <a:t>connect</a:t>
            </a:r>
            <a:r>
              <a:rPr lang="en-US" sz="1200" dirty="0">
                <a:latin typeface="Arial" panose="020B0604020202020204" pitchFamily="34" charset="0"/>
                <a:cs typeface="Arial" panose="020B0604020202020204" pitchFamily="34" charset="0"/>
              </a:rPr>
              <a:t>(</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._client</a:t>
            </a:r>
            <a:r>
              <a:rPr lang="en-US" sz="1200" dirty="0">
                <a:latin typeface="Arial" panose="020B0604020202020204" pitchFamily="34" charset="0"/>
                <a:cs typeface="Arial" panose="020B0604020202020204" pitchFamily="34" charset="0"/>
              </a:rPr>
              <a:t> = </a:t>
            </a:r>
            <a:r>
              <a:rPr lang="en-US" sz="1200" dirty="0" err="1">
                <a:latin typeface="Arial" panose="020B0604020202020204" pitchFamily="34" charset="0"/>
                <a:cs typeface="Arial" panose="020B0604020202020204" pitchFamily="34" charset="0"/>
              </a:rPr>
              <a:t>MongoClient</a:t>
            </a:r>
            <a:r>
              <a:rPr lang="en-US" sz="1200" dirty="0">
                <a:latin typeface="Arial" panose="020B0604020202020204" pitchFamily="34" charset="0"/>
                <a:cs typeface="Arial" panose="020B0604020202020204" pitchFamily="34" charset="0"/>
              </a:rPr>
              <a:t>(</a:t>
            </a:r>
            <a:r>
              <a:rPr lang="en-US" sz="1200" dirty="0">
                <a:solidFill>
                  <a:srgbClr val="AA4926"/>
                </a:solidFill>
                <a:latin typeface="Arial" panose="020B0604020202020204" pitchFamily="34" charset="0"/>
                <a:cs typeface="Arial" panose="020B0604020202020204" pitchFamily="34" charset="0"/>
              </a:rPr>
              <a:t>host</a:t>
            </a:r>
            <a:r>
              <a:rPr lang="en-US" sz="1200" dirty="0">
                <a:latin typeface="Arial" panose="020B0604020202020204" pitchFamily="34" charset="0"/>
                <a:cs typeface="Arial" panose="020B0604020202020204" pitchFamily="34" charset="0"/>
              </a:rPr>
              <a:t>=</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.host</a:t>
            </a:r>
            <a:r>
              <a:rPr lang="en-US" sz="1200" dirty="0">
                <a:solidFill>
                  <a:srgbClr val="CC7832"/>
                </a:solidFill>
                <a:latin typeface="Arial" panose="020B0604020202020204" pitchFamily="34" charset="0"/>
                <a:cs typeface="Arial" panose="020B0604020202020204" pitchFamily="34" charset="0"/>
              </a:rPr>
              <a:t>, </a:t>
            </a:r>
            <a:r>
              <a:rPr lang="en-US" sz="1200" dirty="0">
                <a:solidFill>
                  <a:srgbClr val="AA4926"/>
                </a:solidFill>
                <a:latin typeface="Arial" panose="020B0604020202020204" pitchFamily="34" charset="0"/>
                <a:cs typeface="Arial" panose="020B0604020202020204" pitchFamily="34" charset="0"/>
              </a:rPr>
              <a:t>port</a:t>
            </a:r>
            <a:r>
              <a:rPr lang="en-US" sz="1200" dirty="0">
                <a:latin typeface="Arial" panose="020B0604020202020204" pitchFamily="34" charset="0"/>
                <a:cs typeface="Arial" panose="020B0604020202020204" pitchFamily="34" charset="0"/>
              </a:rPr>
              <a:t>=</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.port</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._</a:t>
            </a:r>
            <a:r>
              <a:rPr lang="en-US" sz="1200" dirty="0" err="1">
                <a:latin typeface="Arial" panose="020B0604020202020204" pitchFamily="34" charset="0"/>
                <a:cs typeface="Arial" panose="020B0604020202020204" pitchFamily="34" charset="0"/>
              </a:rPr>
              <a:t>db</a:t>
            </a:r>
            <a:r>
              <a:rPr lang="en-US" sz="1200" dirty="0">
                <a:latin typeface="Arial" panose="020B0604020202020204" pitchFamily="34" charset="0"/>
                <a:cs typeface="Arial" panose="020B0604020202020204" pitchFamily="34" charset="0"/>
              </a:rPr>
              <a:t> =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._client</a:t>
            </a:r>
            <a:r>
              <a:rPr lang="en-US" sz="1200" dirty="0">
                <a:latin typeface="Arial" panose="020B0604020202020204" pitchFamily="34" charset="0"/>
                <a:cs typeface="Arial" panose="020B0604020202020204" pitchFamily="34" charset="0"/>
              </a:rPr>
              <a:t>[</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.db_name</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test_collection</a:t>
            </a:r>
            <a:r>
              <a:rPr lang="en-US" sz="1200" dirty="0">
                <a:latin typeface="Arial" panose="020B0604020202020204" pitchFamily="34" charset="0"/>
                <a:cs typeface="Arial" panose="020B0604020202020204" pitchFamily="34" charset="0"/>
              </a:rPr>
              <a:t> = </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._</a:t>
            </a:r>
            <a:r>
              <a:rPr lang="en-US" sz="1200" dirty="0" err="1">
                <a:latin typeface="Arial" panose="020B0604020202020204" pitchFamily="34" charset="0"/>
                <a:cs typeface="Arial" panose="020B0604020202020204" pitchFamily="34" charset="0"/>
              </a:rPr>
              <a:t>db.test_collection</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another_</a:t>
            </a:r>
            <a:r>
              <a:rPr lang="en-US" sz="1200" dirty="0" err="1">
                <a:latin typeface="Arial" panose="020B0604020202020204" pitchFamily="34" charset="0"/>
                <a:cs typeface="Arial" panose="020B0604020202020204" pitchFamily="34" charset="0"/>
              </a:rPr>
              <a:t>test_collection</a:t>
            </a:r>
            <a:r>
              <a:rPr lang="en-US" sz="1200" dirty="0">
                <a:latin typeface="Arial" panose="020B0604020202020204" pitchFamily="34" charset="0"/>
                <a:cs typeface="Arial" panose="020B0604020202020204" pitchFamily="34" charset="0"/>
              </a:rPr>
              <a:t> = </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._</a:t>
            </a:r>
            <a:r>
              <a:rPr lang="en-US" sz="1200" dirty="0" err="1">
                <a:latin typeface="Arial" panose="020B0604020202020204" pitchFamily="34" charset="0"/>
                <a:cs typeface="Arial" panose="020B0604020202020204" pitchFamily="34" charset="0"/>
              </a:rPr>
              <a:t>db</a:t>
            </a:r>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another_test_collection</a:t>
            </a:r>
            <a:r>
              <a:rPr lang="en-US" sz="1200" dirty="0">
                <a:latin typeface="Arial" panose="020B0604020202020204" pitchFamily="34" charset="0"/>
                <a:cs typeface="Arial" panose="020B0604020202020204" pitchFamily="34" charset="0"/>
              </a:rPr>
              <a:t>]</a:t>
            </a:r>
          </a:p>
          <a:p>
            <a:r>
              <a:rPr lang="en-US" sz="1200" dirty="0">
                <a:latin typeface="Arial" panose="020B0604020202020204" pitchFamily="34" charset="0"/>
                <a:cs typeface="Arial" panose="020B0604020202020204" pitchFamily="34" charset="0"/>
              </a:rPr>
              <a:t>        </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LOGGER.info</a:t>
            </a:r>
            <a:r>
              <a:rPr lang="en-US" sz="1200" dirty="0">
                <a:latin typeface="Arial" panose="020B0604020202020204" pitchFamily="34" charset="0"/>
                <a:cs typeface="Arial" panose="020B0604020202020204" pitchFamily="34" charset="0"/>
              </a:rPr>
              <a:t>(</a:t>
            </a:r>
            <a:r>
              <a:rPr lang="en-US" sz="1200" dirty="0">
                <a:solidFill>
                  <a:srgbClr val="6A8759"/>
                </a:solidFill>
                <a:latin typeface="Arial" panose="020B0604020202020204" pitchFamily="34" charset="0"/>
                <a:cs typeface="Arial" panose="020B0604020202020204" pitchFamily="34" charset="0"/>
              </a:rPr>
              <a:t>"Connected to MongoDB."</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return </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._</a:t>
            </a:r>
            <a:r>
              <a:rPr lang="en-US" sz="1200" dirty="0" err="1">
                <a:latin typeface="Arial" panose="020B0604020202020204" pitchFamily="34" charset="0"/>
                <a:cs typeface="Arial" panose="020B0604020202020204" pitchFamily="34" charset="0"/>
              </a:rPr>
              <a:t>db</a:t>
            </a:r>
            <a:endParaRPr lang="en-US" sz="12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23B8627A-4326-D749-909D-EC67FC6297F0}"/>
              </a:ext>
            </a:extLst>
          </p:cNvPr>
          <p:cNvSpPr/>
          <p:nvPr/>
        </p:nvSpPr>
        <p:spPr>
          <a:xfrm>
            <a:off x="6882023" y="2748882"/>
            <a:ext cx="4621530" cy="2123658"/>
          </a:xfrm>
          <a:prstGeom prst="rect">
            <a:avLst/>
          </a:prstGeom>
        </p:spPr>
        <p:txBody>
          <a:bodyPr wrap="square">
            <a:spAutoFit/>
          </a:bodyPr>
          <a:lstStyle/>
          <a:p>
            <a:r>
              <a:rPr lang="en-US" sz="1200" dirty="0">
                <a:solidFill>
                  <a:srgbClr val="CC7832"/>
                </a:solidFill>
                <a:latin typeface="Arial" panose="020B0604020202020204" pitchFamily="34" charset="0"/>
                <a:cs typeface="Arial" panose="020B0604020202020204" pitchFamily="34" charset="0"/>
              </a:rPr>
              <a:t>def </a:t>
            </a:r>
            <a:r>
              <a:rPr lang="en-US" sz="1200" dirty="0">
                <a:solidFill>
                  <a:srgbClr val="FFC66D"/>
                </a:solidFill>
                <a:latin typeface="Arial" panose="020B0604020202020204" pitchFamily="34" charset="0"/>
                <a:cs typeface="Arial" panose="020B0604020202020204" pitchFamily="34" charset="0"/>
              </a:rPr>
              <a:t>close</a:t>
            </a:r>
            <a:r>
              <a:rPr lang="en-US" sz="1200" dirty="0">
                <a:latin typeface="Arial" panose="020B0604020202020204" pitchFamily="34" charset="0"/>
                <a:cs typeface="Arial" panose="020B0604020202020204" pitchFamily="34" charset="0"/>
              </a:rPr>
              <a:t>(</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._</a:t>
            </a:r>
            <a:r>
              <a:rPr lang="en-US" sz="1200" dirty="0" err="1">
                <a:latin typeface="Arial" panose="020B0604020202020204" pitchFamily="34" charset="0"/>
                <a:cs typeface="Arial" panose="020B0604020202020204" pitchFamily="34" charset="0"/>
              </a:rPr>
              <a:t>client.close</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LOGGER.info</a:t>
            </a:r>
            <a:r>
              <a:rPr lang="en-US" sz="1200" dirty="0">
                <a:latin typeface="Arial" panose="020B0604020202020204" pitchFamily="34" charset="0"/>
                <a:cs typeface="Arial" panose="020B0604020202020204" pitchFamily="34" charset="0"/>
              </a:rPr>
              <a:t>(</a:t>
            </a:r>
            <a:r>
              <a:rPr lang="en-US" sz="1200" dirty="0">
                <a:solidFill>
                  <a:srgbClr val="6A8759"/>
                </a:solidFill>
                <a:latin typeface="Arial" panose="020B0604020202020204" pitchFamily="34" charset="0"/>
                <a:cs typeface="Arial" panose="020B0604020202020204" pitchFamily="34" charset="0"/>
              </a:rPr>
              <a:t>"MongoDB connection closed."</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def </a:t>
            </a:r>
            <a:r>
              <a:rPr lang="en-US" sz="1200" dirty="0">
                <a:solidFill>
                  <a:srgbClr val="B200B2"/>
                </a:solidFill>
                <a:latin typeface="Arial" panose="020B0604020202020204" pitchFamily="34" charset="0"/>
                <a:cs typeface="Arial" panose="020B0604020202020204" pitchFamily="34" charset="0"/>
              </a:rPr>
              <a:t>__enter__</a:t>
            </a:r>
            <a:r>
              <a:rPr lang="en-US" sz="1200" dirty="0">
                <a:latin typeface="Arial" panose="020B0604020202020204" pitchFamily="34" charset="0"/>
                <a:cs typeface="Arial" panose="020B0604020202020204" pitchFamily="34" charset="0"/>
              </a:rPr>
              <a:t>(</a:t>
            </a:r>
            <a:r>
              <a:rPr lang="en-US" sz="1200" dirty="0">
                <a:solidFill>
                  <a:srgbClr val="94558D"/>
                </a:solidFill>
                <a:latin typeface="Arial" panose="020B0604020202020204" pitchFamily="34" charset="0"/>
                <a:cs typeface="Arial" panose="020B0604020202020204" pitchFamily="34" charset="0"/>
              </a:rPr>
              <a:t>self</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.connect</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return </a:t>
            </a:r>
            <a:r>
              <a:rPr lang="en-US" sz="1200" dirty="0">
                <a:solidFill>
                  <a:srgbClr val="94558D"/>
                </a:solidFill>
                <a:latin typeface="Arial" panose="020B0604020202020204" pitchFamily="34" charset="0"/>
                <a:cs typeface="Arial" panose="020B0604020202020204" pitchFamily="34" charset="0"/>
              </a:rPr>
              <a:t>self</a:t>
            </a:r>
            <a:br>
              <a:rPr lang="en-US" sz="1200" dirty="0">
                <a:solidFill>
                  <a:srgbClr val="94558D"/>
                </a:solidFill>
                <a:latin typeface="Arial" panose="020B0604020202020204" pitchFamily="34" charset="0"/>
                <a:cs typeface="Arial" panose="020B0604020202020204" pitchFamily="34" charset="0"/>
              </a:rPr>
            </a:br>
            <a:br>
              <a:rPr lang="en-US" sz="1200" dirty="0">
                <a:solidFill>
                  <a:srgbClr val="94558D"/>
                </a:solidFill>
                <a:latin typeface="Arial" panose="020B0604020202020204" pitchFamily="34" charset="0"/>
                <a:cs typeface="Arial" panose="020B0604020202020204" pitchFamily="34" charset="0"/>
              </a:rPr>
            </a:br>
            <a:r>
              <a:rPr lang="en-US" sz="1200" dirty="0">
                <a:solidFill>
                  <a:srgbClr val="94558D"/>
                </a:solidFill>
                <a:latin typeface="Arial" panose="020B0604020202020204" pitchFamily="34" charset="0"/>
                <a:cs typeface="Arial" panose="020B0604020202020204" pitchFamily="34" charset="0"/>
              </a:rPr>
              <a:t>    </a:t>
            </a:r>
            <a:r>
              <a:rPr lang="en-US" sz="1200" dirty="0">
                <a:solidFill>
                  <a:srgbClr val="CC7832"/>
                </a:solidFill>
                <a:latin typeface="Arial" panose="020B0604020202020204" pitchFamily="34" charset="0"/>
                <a:cs typeface="Arial" panose="020B0604020202020204" pitchFamily="34" charset="0"/>
              </a:rPr>
              <a:t>def </a:t>
            </a:r>
            <a:r>
              <a:rPr lang="en-US" sz="1200" dirty="0">
                <a:solidFill>
                  <a:srgbClr val="B200B2"/>
                </a:solidFill>
                <a:latin typeface="Arial" panose="020B0604020202020204" pitchFamily="34" charset="0"/>
                <a:cs typeface="Arial" panose="020B0604020202020204" pitchFamily="34" charset="0"/>
              </a:rPr>
              <a:t>__exit__</a:t>
            </a:r>
            <a:r>
              <a:rPr lang="en-US" sz="1200" dirty="0">
                <a:latin typeface="Arial" panose="020B0604020202020204" pitchFamily="34" charset="0"/>
                <a:cs typeface="Arial" panose="020B0604020202020204" pitchFamily="34" charset="0"/>
              </a:rPr>
              <a:t>(</a:t>
            </a:r>
            <a:r>
              <a:rPr lang="en-US" sz="1200" dirty="0">
                <a:solidFill>
                  <a:srgbClr val="94558D"/>
                </a:solidFill>
                <a:latin typeface="Arial" panose="020B0604020202020204" pitchFamily="34" charset="0"/>
                <a:cs typeface="Arial" panose="020B0604020202020204" pitchFamily="34" charset="0"/>
              </a:rPr>
              <a:t>self</a:t>
            </a:r>
            <a:r>
              <a:rPr lang="en-US" sz="1200" dirty="0">
                <a:solidFill>
                  <a:srgbClr val="CC7832"/>
                </a:solidFill>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exc_type</a:t>
            </a:r>
            <a:r>
              <a:rPr lang="en-US" sz="1200" dirty="0">
                <a:solidFill>
                  <a:srgbClr val="CC7832"/>
                </a:solidFill>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exc_value</a:t>
            </a:r>
            <a:r>
              <a:rPr lang="en-US" sz="1200" dirty="0">
                <a:solidFill>
                  <a:srgbClr val="CC7832"/>
                </a:solidFill>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traceback):</a:t>
            </a: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        </a:t>
            </a:r>
            <a:r>
              <a:rPr lang="en-US" sz="1200" dirty="0" err="1">
                <a:solidFill>
                  <a:srgbClr val="94558D"/>
                </a:solidFill>
                <a:latin typeface="Arial" panose="020B0604020202020204" pitchFamily="34" charset="0"/>
                <a:cs typeface="Arial" panose="020B0604020202020204" pitchFamily="34" charset="0"/>
              </a:rPr>
              <a:t>self</a:t>
            </a:r>
            <a:r>
              <a:rPr lang="en-US" sz="1200" dirty="0" err="1">
                <a:latin typeface="Arial" panose="020B0604020202020204" pitchFamily="34" charset="0"/>
                <a:cs typeface="Arial" panose="020B0604020202020204" pitchFamily="34" charset="0"/>
              </a:rPr>
              <a:t>.close</a:t>
            </a:r>
            <a:r>
              <a:rPr lang="en-US" sz="1200" dirty="0">
                <a:latin typeface="Arial" panose="020B0604020202020204" pitchFamily="34" charset="0"/>
                <a:cs typeface="Arial" panose="020B0604020202020204" pitchFamily="34" charset="0"/>
              </a:rPr>
              <a:t>()</a:t>
            </a:r>
            <a:br>
              <a:rPr lang="en-US" sz="1200"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E669E6E7-93A6-1C43-BE81-66BE3A7F3C8B}"/>
              </a:ext>
            </a:extLst>
          </p:cNvPr>
          <p:cNvSpPr/>
          <p:nvPr/>
        </p:nvSpPr>
        <p:spPr>
          <a:xfrm>
            <a:off x="6042660" y="5571777"/>
            <a:ext cx="6096000" cy="461665"/>
          </a:xfrm>
          <a:prstGeom prst="rect">
            <a:avLst/>
          </a:prstGeom>
        </p:spPr>
        <p:txBody>
          <a:bodyPr>
            <a:spAutoFit/>
          </a:bodyPr>
          <a:lstStyle/>
          <a:p>
            <a:r>
              <a:rPr lang="en-US" sz="1200">
                <a:latin typeface="Arial" panose="020B0604020202020204" pitchFamily="34" charset="0"/>
                <a:cs typeface="Arial" panose="020B0604020202020204" pitchFamily="34" charset="0"/>
              </a:rPr>
              <a:t>Read more here:</a:t>
            </a:r>
            <a:br>
              <a:rPr lang="en-US" sz="1200">
                <a:hlinkClick r:id="rId2"/>
              </a:rPr>
            </a:br>
            <a:r>
              <a:rPr lang="en-US" sz="1200">
                <a:hlinkClick r:id="rId2"/>
              </a:rPr>
              <a:t>https://stackoverflow.com/questions/1984325/explaining-pythons-enter-and-exit</a:t>
            </a:r>
            <a:endParaRPr lang="en-US" sz="1200"/>
          </a:p>
        </p:txBody>
      </p:sp>
      <p:sp>
        <p:nvSpPr>
          <p:cNvPr id="21" name="Left Brace 20">
            <a:extLst>
              <a:ext uri="{FF2B5EF4-FFF2-40B4-BE49-F238E27FC236}">
                <a16:creationId xmlns:a16="http://schemas.microsoft.com/office/drawing/2014/main" id="{7429C119-3CB1-3E4D-9AB2-35604873B923}"/>
              </a:ext>
            </a:extLst>
          </p:cNvPr>
          <p:cNvSpPr/>
          <p:nvPr/>
        </p:nvSpPr>
        <p:spPr>
          <a:xfrm>
            <a:off x="6738566" y="3554730"/>
            <a:ext cx="286913" cy="1040130"/>
          </a:xfrm>
          <a:prstGeom prst="leftBrace">
            <a:avLst/>
          </a:prstGeom>
          <a:noFill/>
          <a:ln w="28575" cap="flat">
            <a:solidFill>
              <a:srgbClr val="C0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cxnSp>
        <p:nvCxnSpPr>
          <p:cNvPr id="27" name="Straight Arrow Connector 26">
            <a:extLst>
              <a:ext uri="{FF2B5EF4-FFF2-40B4-BE49-F238E27FC236}">
                <a16:creationId xmlns:a16="http://schemas.microsoft.com/office/drawing/2014/main" id="{70ED1A1C-B723-BA4C-9A5D-FB77DAB2EAC9}"/>
              </a:ext>
            </a:extLst>
          </p:cNvPr>
          <p:cNvCxnSpPr>
            <a:cxnSpLocks/>
          </p:cNvCxnSpPr>
          <p:nvPr/>
        </p:nvCxnSpPr>
        <p:spPr>
          <a:xfrm flipV="1">
            <a:off x="6339980" y="4165887"/>
            <a:ext cx="326858" cy="1313424"/>
          </a:xfrm>
          <a:prstGeom prst="straightConnector1">
            <a:avLst/>
          </a:prstGeom>
          <a:noFill/>
          <a:ln w="28575" cap="flat">
            <a:solidFill>
              <a:srgbClr val="C00000"/>
            </a:solidFill>
            <a:prstDash val="solid"/>
            <a:miter lim="800000"/>
            <a:headEnd type="triangle" w="med" len="med"/>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1951606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2952045" y="456670"/>
            <a:ext cx="6287911" cy="815740"/>
          </a:xfrm>
        </p:spPr>
        <p:txBody>
          <a:bodyPr>
            <a:normAutofit fontScale="90000"/>
          </a:bodyPr>
          <a:lstStyle/>
          <a:p>
            <a:r>
              <a:rPr lang="en-US" dirty="0"/>
              <a:t>Database Structure</a:t>
            </a:r>
          </a:p>
        </p:txBody>
      </p:sp>
      <p:sp>
        <p:nvSpPr>
          <p:cNvPr id="19" name="Text Placeholder 1">
            <a:extLst>
              <a:ext uri="{FF2B5EF4-FFF2-40B4-BE49-F238E27FC236}">
                <a16:creationId xmlns:a16="http://schemas.microsoft.com/office/drawing/2014/main" id="{45DF58A1-51C5-F148-A2D1-4F2C0D777A40}"/>
              </a:ext>
            </a:extLst>
          </p:cNvPr>
          <p:cNvSpPr txBox="1">
            <a:spLocks/>
          </p:cNvSpPr>
          <p:nvPr/>
        </p:nvSpPr>
        <p:spPr>
          <a:xfrm>
            <a:off x="3955975" y="1632922"/>
            <a:ext cx="3591434" cy="507974"/>
          </a:xfrm>
          <a:prstGeom prst="rect">
            <a:avLst/>
          </a:prstGeom>
          <a:solidFill>
            <a:schemeClr val="tx2">
              <a:lumMod val="40000"/>
              <a:lumOff val="6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solidFill>
                  <a:schemeClr val="tx1"/>
                </a:solidFill>
                <a:latin typeface="Arial" panose="020B0604020202020204" pitchFamily="34" charset="0"/>
                <a:cs typeface="Arial" panose="020B0604020202020204" pitchFamily="34" charset="0"/>
              </a:rPr>
              <a:t>Products</a:t>
            </a:r>
          </a:p>
        </p:txBody>
      </p:sp>
      <p:graphicFrame>
        <p:nvGraphicFramePr>
          <p:cNvPr id="12" name="Table 11">
            <a:extLst>
              <a:ext uri="{FF2B5EF4-FFF2-40B4-BE49-F238E27FC236}">
                <a16:creationId xmlns:a16="http://schemas.microsoft.com/office/drawing/2014/main" id="{4E557F7B-37A3-084E-8098-954DD9ADD92E}"/>
              </a:ext>
            </a:extLst>
          </p:cNvPr>
          <p:cNvGraphicFramePr>
            <a:graphicFrameLocks noGrp="1"/>
          </p:cNvGraphicFramePr>
          <p:nvPr>
            <p:extLst>
              <p:ext uri="{D42A27DB-BD31-4B8C-83A1-F6EECF244321}">
                <p14:modId xmlns:p14="http://schemas.microsoft.com/office/powerpoint/2010/main" val="457203059"/>
              </p:ext>
            </p:extLst>
          </p:nvPr>
        </p:nvGraphicFramePr>
        <p:xfrm>
          <a:off x="1738491" y="2152185"/>
          <a:ext cx="8128000" cy="1630680"/>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567917360"/>
                    </a:ext>
                  </a:extLst>
                </a:gridCol>
                <a:gridCol w="2032000">
                  <a:extLst>
                    <a:ext uri="{9D8B030D-6E8A-4147-A177-3AD203B41FA5}">
                      <a16:colId xmlns:a16="http://schemas.microsoft.com/office/drawing/2014/main" val="1930981235"/>
                    </a:ext>
                  </a:extLst>
                </a:gridCol>
                <a:gridCol w="2032000">
                  <a:extLst>
                    <a:ext uri="{9D8B030D-6E8A-4147-A177-3AD203B41FA5}">
                      <a16:colId xmlns:a16="http://schemas.microsoft.com/office/drawing/2014/main" val="2744788968"/>
                    </a:ext>
                  </a:extLst>
                </a:gridCol>
                <a:gridCol w="2032000">
                  <a:extLst>
                    <a:ext uri="{9D8B030D-6E8A-4147-A177-3AD203B41FA5}">
                      <a16:colId xmlns:a16="http://schemas.microsoft.com/office/drawing/2014/main" val="914862101"/>
                    </a:ext>
                  </a:extLst>
                </a:gridCol>
              </a:tblGrid>
              <a:tr h="370840">
                <a:tc>
                  <a:txBody>
                    <a:bodyPr/>
                    <a:lstStyle/>
                    <a:p>
                      <a:pPr algn="ctr"/>
                      <a:r>
                        <a:rPr lang="en-US" sz="1400" b="1" dirty="0">
                          <a:latin typeface="Arial" panose="020B0604020202020204" pitchFamily="34" charset="0"/>
                          <a:cs typeface="Arial" panose="020B0604020202020204" pitchFamily="34" charset="0"/>
                        </a:rPr>
                        <a:t>id</a:t>
                      </a:r>
                    </a:p>
                  </a:txBody>
                  <a:tcPr anchor="ct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Name</a:t>
                      </a:r>
                    </a:p>
                  </a:txBody>
                  <a:tcPr anchor="ct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Price</a:t>
                      </a:r>
                    </a:p>
                  </a:txBody>
                  <a:tcPr anchor="ct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Description</a:t>
                      </a:r>
                    </a:p>
                  </a:txBody>
                  <a:tcPr anchor="ctr">
                    <a:solidFill>
                      <a:schemeClr val="accent1"/>
                    </a:solidFill>
                  </a:tcPr>
                </a:tc>
                <a:extLst>
                  <a:ext uri="{0D108BD9-81ED-4DB2-BD59-A6C34878D82A}">
                    <a16:rowId xmlns:a16="http://schemas.microsoft.com/office/drawing/2014/main" val="2138524469"/>
                  </a:ext>
                </a:extLst>
              </a:tr>
              <a:tr h="370840">
                <a:tc>
                  <a:txBody>
                    <a:bodyPr/>
                    <a:lstStyle/>
                    <a:p>
                      <a:pPr algn="ctr"/>
                      <a:r>
                        <a:rPr lang="en-US" sz="1400" dirty="0">
                          <a:latin typeface="Arial" panose="020B0604020202020204" pitchFamily="34" charset="0"/>
                          <a:cs typeface="Arial" panose="020B0604020202020204" pitchFamily="34" charset="0"/>
                        </a:rPr>
                        <a:t>1</a:t>
                      </a:r>
                    </a:p>
                  </a:txBody>
                  <a:tcPr anchor="ctr">
                    <a:solidFill>
                      <a:schemeClr val="bg1"/>
                    </a:solidFill>
                  </a:tcPr>
                </a:tc>
                <a:tc>
                  <a:txBody>
                    <a:bodyPr/>
                    <a:lstStyle/>
                    <a:p>
                      <a:pPr algn="ctr"/>
                      <a:r>
                        <a:rPr lang="en-US" sz="1400" dirty="0">
                          <a:latin typeface="Arial" panose="020B0604020202020204" pitchFamily="34" charset="0"/>
                          <a:cs typeface="Arial" panose="020B0604020202020204" pitchFamily="34" charset="0"/>
                        </a:rPr>
                        <a:t>Brita Water Bottle</a:t>
                      </a:r>
                    </a:p>
                  </a:txBody>
                  <a:tcPr anchor="ctr">
                    <a:solidFill>
                      <a:schemeClr val="bg1"/>
                    </a:solidFill>
                  </a:tcPr>
                </a:tc>
                <a:tc>
                  <a:txBody>
                    <a:bodyPr/>
                    <a:lstStyle/>
                    <a:p>
                      <a:pPr algn="ctr"/>
                      <a:r>
                        <a:rPr lang="en-US" sz="1400" dirty="0">
                          <a:latin typeface="Arial" panose="020B0604020202020204" pitchFamily="34" charset="0"/>
                          <a:cs typeface="Arial" panose="020B0604020202020204" pitchFamily="34" charset="0"/>
                        </a:rPr>
                        <a:t>10.99</a:t>
                      </a:r>
                    </a:p>
                  </a:txBody>
                  <a:tcPr anchor="ctr">
                    <a:solidFill>
                      <a:schemeClr val="bg1"/>
                    </a:solidFill>
                  </a:tcPr>
                </a:tc>
                <a:tc>
                  <a:txBody>
                    <a:bodyPr/>
                    <a:lstStyle/>
                    <a:p>
                      <a:pPr algn="ctr"/>
                      <a:r>
                        <a:rPr lang="en-US" sz="1400" dirty="0">
                          <a:latin typeface="Arial" panose="020B0604020202020204" pitchFamily="34" charset="0"/>
                          <a:cs typeface="Arial" panose="020B0604020202020204" pitchFamily="34" charset="0"/>
                        </a:rPr>
                        <a:t>Durable, 1 liter bottle</a:t>
                      </a:r>
                    </a:p>
                  </a:txBody>
                  <a:tcPr anchor="ctr">
                    <a:solidFill>
                      <a:schemeClr val="bg1"/>
                    </a:solidFill>
                  </a:tcPr>
                </a:tc>
                <a:extLst>
                  <a:ext uri="{0D108BD9-81ED-4DB2-BD59-A6C34878D82A}">
                    <a16:rowId xmlns:a16="http://schemas.microsoft.com/office/drawing/2014/main" val="1511913194"/>
                  </a:ext>
                </a:extLst>
              </a:tr>
              <a:tr h="370840">
                <a:tc>
                  <a:txBody>
                    <a:bodyPr/>
                    <a:lstStyle/>
                    <a:p>
                      <a:pPr algn="ctr"/>
                      <a:r>
                        <a:rPr lang="en-US" sz="1400" dirty="0">
                          <a:latin typeface="Arial" panose="020B0604020202020204" pitchFamily="34" charset="0"/>
                          <a:cs typeface="Arial" panose="020B0604020202020204" pitchFamily="34" charset="0"/>
                        </a:rPr>
                        <a:t>2</a:t>
                      </a:r>
                    </a:p>
                  </a:txBody>
                  <a:tcPr anchor="ctr">
                    <a:solidFill>
                      <a:schemeClr val="bg1"/>
                    </a:solidFill>
                  </a:tcPr>
                </a:tc>
                <a:tc>
                  <a:txBody>
                    <a:bodyPr/>
                    <a:lstStyle/>
                    <a:p>
                      <a:pPr algn="ctr"/>
                      <a:r>
                        <a:rPr lang="en-US" sz="1400" dirty="0">
                          <a:latin typeface="Arial" panose="020B0604020202020204" pitchFamily="34" charset="0"/>
                          <a:cs typeface="Arial" panose="020B0604020202020204" pitchFamily="34" charset="0"/>
                        </a:rPr>
                        <a:t>Sakura Pen</a:t>
                      </a:r>
                    </a:p>
                  </a:txBody>
                  <a:tcPr anchor="ctr">
                    <a:solidFill>
                      <a:schemeClr val="bg1"/>
                    </a:solidFill>
                  </a:tcPr>
                </a:tc>
                <a:tc>
                  <a:txBody>
                    <a:bodyPr/>
                    <a:lstStyle/>
                    <a:p>
                      <a:pPr algn="ctr"/>
                      <a:r>
                        <a:rPr lang="en-US" sz="1400" dirty="0">
                          <a:latin typeface="Arial" panose="020B0604020202020204" pitchFamily="34" charset="0"/>
                          <a:cs typeface="Arial" panose="020B0604020202020204" pitchFamily="34" charset="0"/>
                        </a:rPr>
                        <a:t>5.25</a:t>
                      </a:r>
                    </a:p>
                  </a:txBody>
                  <a:tcPr anchor="ctr">
                    <a:solidFill>
                      <a:schemeClr val="bg1"/>
                    </a:solidFill>
                  </a:tcPr>
                </a:tc>
                <a:tc>
                  <a:txBody>
                    <a:bodyPr/>
                    <a:lstStyle/>
                    <a:p>
                      <a:pPr algn="ctr"/>
                      <a:r>
                        <a:rPr lang="en-US" sz="1400" dirty="0">
                          <a:latin typeface="Arial" panose="020B0604020202020204" pitchFamily="34" charset="0"/>
                          <a:cs typeface="Arial" panose="020B0604020202020204" pitchFamily="34" charset="0"/>
                        </a:rPr>
                        <a:t>Sakura 6-Piece Black Collection Pen Set</a:t>
                      </a:r>
                    </a:p>
                  </a:txBody>
                  <a:tcPr anchor="ctr">
                    <a:solidFill>
                      <a:schemeClr val="bg1"/>
                    </a:solidFill>
                  </a:tcPr>
                </a:tc>
                <a:extLst>
                  <a:ext uri="{0D108BD9-81ED-4DB2-BD59-A6C34878D82A}">
                    <a16:rowId xmlns:a16="http://schemas.microsoft.com/office/drawing/2014/main" val="1625113755"/>
                  </a:ext>
                </a:extLst>
              </a:tr>
              <a:tr h="370840">
                <a:tc>
                  <a:txBody>
                    <a:bodyPr/>
                    <a:lstStyle/>
                    <a:p>
                      <a:pPr algn="ctr"/>
                      <a:r>
                        <a:rPr lang="en-US" sz="1400" dirty="0">
                          <a:latin typeface="Arial" panose="020B0604020202020204" pitchFamily="34" charset="0"/>
                          <a:cs typeface="Arial" panose="020B0604020202020204" pitchFamily="34" charset="0"/>
                        </a:rPr>
                        <a:t>3</a:t>
                      </a:r>
                    </a:p>
                  </a:txBody>
                  <a:tcPr anchor="ctr">
                    <a:solidFill>
                      <a:schemeClr val="bg1"/>
                    </a:solidFill>
                  </a:tcPr>
                </a:tc>
                <a:tc>
                  <a:txBody>
                    <a:bodyPr/>
                    <a:lstStyle/>
                    <a:p>
                      <a:pPr algn="ctr"/>
                      <a:r>
                        <a:rPr lang="en-US" sz="1400" dirty="0">
                          <a:latin typeface="Arial" panose="020B0604020202020204" pitchFamily="34" charset="0"/>
                          <a:cs typeface="Arial" panose="020B0604020202020204" pitchFamily="34" charset="0"/>
                        </a:rPr>
                        <a:t>…</a:t>
                      </a:r>
                    </a:p>
                  </a:txBody>
                  <a:tcPr anchor="ctr">
                    <a:solidFill>
                      <a:schemeClr val="bg1"/>
                    </a:solidFill>
                  </a:tcPr>
                </a:tc>
                <a:tc>
                  <a:txBody>
                    <a:bodyPr/>
                    <a:lstStyle/>
                    <a:p>
                      <a:pPr algn="ctr"/>
                      <a:r>
                        <a:rPr lang="en-US" sz="1400" dirty="0">
                          <a:latin typeface="Arial" panose="020B0604020202020204" pitchFamily="34" charset="0"/>
                          <a:cs typeface="Arial" panose="020B0604020202020204" pitchFamily="34" charset="0"/>
                        </a:rPr>
                        <a:t>…</a:t>
                      </a:r>
                    </a:p>
                  </a:txBody>
                  <a:tcPr anchor="ctr">
                    <a:solidFill>
                      <a:schemeClr val="bg1"/>
                    </a:solidFill>
                  </a:tcPr>
                </a:tc>
                <a:tc>
                  <a:txBody>
                    <a:bodyPr/>
                    <a:lstStyle/>
                    <a:p>
                      <a:pPr algn="ctr"/>
                      <a:r>
                        <a:rPr lang="en-US" sz="1400" dirty="0">
                          <a:latin typeface="Arial" panose="020B0604020202020204" pitchFamily="34" charset="0"/>
                          <a:cs typeface="Arial" panose="020B0604020202020204" pitchFamily="34" charset="0"/>
                        </a:rPr>
                        <a:t>...</a:t>
                      </a:r>
                    </a:p>
                  </a:txBody>
                  <a:tcPr anchor="ctr">
                    <a:solidFill>
                      <a:schemeClr val="bg1"/>
                    </a:solidFill>
                  </a:tcPr>
                </a:tc>
                <a:extLst>
                  <a:ext uri="{0D108BD9-81ED-4DB2-BD59-A6C34878D82A}">
                    <a16:rowId xmlns:a16="http://schemas.microsoft.com/office/drawing/2014/main" val="4003105040"/>
                  </a:ext>
                </a:extLst>
              </a:tr>
            </a:tbl>
          </a:graphicData>
        </a:graphic>
      </p:graphicFrame>
      <p:sp>
        <p:nvSpPr>
          <p:cNvPr id="16" name="Text Placeholder 1">
            <a:extLst>
              <a:ext uri="{FF2B5EF4-FFF2-40B4-BE49-F238E27FC236}">
                <a16:creationId xmlns:a16="http://schemas.microsoft.com/office/drawing/2014/main" id="{5597A803-099D-EE42-A6D6-CD5A3548949E}"/>
              </a:ext>
            </a:extLst>
          </p:cNvPr>
          <p:cNvSpPr>
            <a:spLocks noGrp="1"/>
          </p:cNvSpPr>
          <p:nvPr>
            <p:ph type="body" sz="quarter" idx="1"/>
          </p:nvPr>
        </p:nvSpPr>
        <p:spPr>
          <a:xfrm>
            <a:off x="2962551" y="4515881"/>
            <a:ext cx="5679879" cy="801188"/>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algn="ctr"/>
            <a:r>
              <a:rPr lang="en-US" sz="2800" dirty="0">
                <a:solidFill>
                  <a:schemeClr val="accent1">
                    <a:lumMod val="50000"/>
                  </a:schemeClr>
                </a:solidFill>
                <a:latin typeface="Arial" panose="020B0604020202020204" pitchFamily="34" charset="0"/>
                <a:cs typeface="Arial" panose="020B0604020202020204" pitchFamily="34" charset="0"/>
              </a:rPr>
              <a:t>ALL RECORDS </a:t>
            </a:r>
            <a:r>
              <a:rPr lang="en-US" sz="2800" dirty="0">
                <a:solidFill>
                  <a:schemeClr val="tx1"/>
                </a:solidFill>
                <a:latin typeface="Arial" panose="020B0604020202020204" pitchFamily="34" charset="0"/>
                <a:cs typeface="Arial" panose="020B0604020202020204" pitchFamily="34" charset="0"/>
              </a:rPr>
              <a:t>have to follow </a:t>
            </a:r>
            <a:br>
              <a:rPr lang="en-US" sz="2800" dirty="0">
                <a:solidFill>
                  <a:schemeClr val="tx1"/>
                </a:solidFill>
                <a:latin typeface="Arial" panose="020B0604020202020204" pitchFamily="34" charset="0"/>
                <a:cs typeface="Arial" panose="020B0604020202020204" pitchFamily="34" charset="0"/>
              </a:rPr>
            </a:br>
            <a:r>
              <a:rPr lang="en-US" sz="2800" dirty="0">
                <a:solidFill>
                  <a:schemeClr val="tx1"/>
                </a:solidFill>
                <a:latin typeface="Arial" panose="020B0604020202020204" pitchFamily="34" charset="0"/>
                <a:cs typeface="Arial" panose="020B0604020202020204" pitchFamily="34" charset="0"/>
              </a:rPr>
              <a:t>this </a:t>
            </a:r>
            <a:r>
              <a:rPr lang="en-US" sz="2800" dirty="0">
                <a:solidFill>
                  <a:schemeClr val="accent1">
                    <a:lumMod val="50000"/>
                  </a:schemeClr>
                </a:solidFill>
                <a:latin typeface="Arial" panose="020B0604020202020204" pitchFamily="34" charset="0"/>
                <a:cs typeface="Arial" panose="020B0604020202020204" pitchFamily="34" charset="0"/>
              </a:rPr>
              <a:t>SCHEMA!</a:t>
            </a:r>
          </a:p>
        </p:txBody>
      </p:sp>
      <p:cxnSp>
        <p:nvCxnSpPr>
          <p:cNvPr id="8" name="Elbow Connector 7">
            <a:extLst>
              <a:ext uri="{FF2B5EF4-FFF2-40B4-BE49-F238E27FC236}">
                <a16:creationId xmlns:a16="http://schemas.microsoft.com/office/drawing/2014/main" id="{CB180D49-5FBF-7A4D-9AD4-38F2A52732CE}"/>
              </a:ext>
            </a:extLst>
          </p:cNvPr>
          <p:cNvCxnSpPr>
            <a:cxnSpLocks/>
            <a:endCxn id="16" idx="1"/>
          </p:cNvCxnSpPr>
          <p:nvPr/>
        </p:nvCxnSpPr>
        <p:spPr>
          <a:xfrm rot="16200000" flipH="1">
            <a:off x="748242" y="2702166"/>
            <a:ext cx="2594958" cy="1833660"/>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20AFD538-F200-8342-8F50-BD92B3A6FADC}"/>
              </a:ext>
            </a:extLst>
          </p:cNvPr>
          <p:cNvCxnSpPr/>
          <p:nvPr/>
        </p:nvCxnSpPr>
        <p:spPr>
          <a:xfrm>
            <a:off x="1117603" y="2321518"/>
            <a:ext cx="620888" cy="0"/>
          </a:xfrm>
          <a:prstGeom prst="line">
            <a:avLst/>
          </a:prstGeom>
          <a:ln w="2857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74478621"/>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Pymongo: BASIC CRUD</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3D45248B-EE4E-B74A-9054-3017EF4C9A5D}"/>
              </a:ext>
            </a:extLst>
          </p:cNvPr>
          <p:cNvSpPr/>
          <p:nvPr/>
        </p:nvSpPr>
        <p:spPr>
          <a:xfrm>
            <a:off x="786415" y="1702814"/>
            <a:ext cx="6143028" cy="3970318"/>
          </a:xfrm>
          <a:prstGeom prst="rect">
            <a:avLst/>
          </a:prstGeom>
        </p:spPr>
        <p:txBody>
          <a:bodyPr wrap="none">
            <a:spAutoFit/>
          </a:bodyPr>
          <a:lstStyle/>
          <a:p>
            <a:r>
              <a:rPr lang="en-US">
                <a:solidFill>
                  <a:schemeClr val="tx1"/>
                </a:solidFill>
                <a:latin typeface="Arial" panose="020B0604020202020204" pitchFamily="34" charset="0"/>
                <a:cs typeface="Arial" panose="020B0604020202020204" pitchFamily="34" charset="0"/>
              </a:rPr>
              <a:t>docs</a:t>
            </a:r>
            <a:r>
              <a:rPr lang="en-US">
                <a:solidFill>
                  <a:srgbClr val="72737A"/>
                </a:solidFill>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 test_collection.find_one({</a:t>
            </a:r>
            <a:r>
              <a:rPr lang="en-US">
                <a:solidFill>
                  <a:srgbClr val="6A8759"/>
                </a:solidFill>
                <a:latin typeface="Arial" panose="020B0604020202020204" pitchFamily="34" charset="0"/>
                <a:cs typeface="Arial" panose="020B0604020202020204" pitchFamily="34" charset="0"/>
              </a:rPr>
              <a:t>'field_one'</a:t>
            </a:r>
            <a:r>
              <a:rPr lang="en-US">
                <a:latin typeface="Arial" panose="020B0604020202020204" pitchFamily="34" charset="0"/>
                <a:cs typeface="Arial" panose="020B0604020202020204" pitchFamily="34" charset="0"/>
              </a:rPr>
              <a:t>: </a:t>
            </a:r>
            <a:r>
              <a:rPr lang="en-US">
                <a:solidFill>
                  <a:srgbClr val="6A8759"/>
                </a:solidFill>
                <a:latin typeface="Arial" panose="020B0604020202020204" pitchFamily="34" charset="0"/>
                <a:cs typeface="Arial" panose="020B0604020202020204" pitchFamily="34" charset="0"/>
              </a:rPr>
              <a:t>'some_value’</a:t>
            </a:r>
            <a:r>
              <a:rPr lang="en-US">
                <a:latin typeface="Arial" panose="020B0604020202020204" pitchFamily="34" charset="0"/>
                <a:cs typeface="Arial" panose="020B0604020202020204" pitchFamily="34" charset="0"/>
              </a:rPr>
              <a:t>})</a:t>
            </a:r>
          </a:p>
          <a:p>
            <a:r>
              <a:rPr lang="en-US">
                <a:solidFill>
                  <a:srgbClr val="CC7832"/>
                </a:solidFill>
                <a:latin typeface="Arial" panose="020B0604020202020204" pitchFamily="34" charset="0"/>
                <a:cs typeface="Arial" panose="020B0604020202020204" pitchFamily="34" charset="0"/>
              </a:rPr>
              <a:t>for </a:t>
            </a:r>
            <a:r>
              <a:rPr lang="en-US">
                <a:latin typeface="Arial" panose="020B0604020202020204" pitchFamily="34" charset="0"/>
                <a:cs typeface="Arial" panose="020B0604020202020204" pitchFamily="34" charset="0"/>
              </a:rPr>
              <a:t>doc </a:t>
            </a:r>
            <a:r>
              <a:rPr lang="en-US">
                <a:solidFill>
                  <a:srgbClr val="CC7832"/>
                </a:solidFill>
                <a:latin typeface="Arial" panose="020B0604020202020204" pitchFamily="34" charset="0"/>
                <a:cs typeface="Arial" panose="020B0604020202020204" pitchFamily="34" charset="0"/>
              </a:rPr>
              <a:t>in </a:t>
            </a:r>
            <a:r>
              <a:rPr lang="en-US">
                <a:latin typeface="Arial" panose="020B0604020202020204" pitchFamily="34" charset="0"/>
                <a:cs typeface="Arial" panose="020B0604020202020204" pitchFamily="34" charset="0"/>
              </a:rPr>
              <a:t>docs:</a:t>
            </a:r>
            <a:br>
              <a:rPr lang="en-US">
                <a:latin typeface="Arial" panose="020B0604020202020204" pitchFamily="34" charset="0"/>
                <a:cs typeface="Arial" panose="020B0604020202020204" pitchFamily="34" charset="0"/>
              </a:rPr>
            </a:br>
            <a:r>
              <a:rPr lang="en-US">
                <a:latin typeface="Arial" panose="020B0604020202020204" pitchFamily="34" charset="0"/>
                <a:cs typeface="Arial" panose="020B0604020202020204" pitchFamily="34" charset="0"/>
              </a:rPr>
              <a:t>    </a:t>
            </a:r>
            <a:r>
              <a:rPr lang="en-US">
                <a:solidFill>
                  <a:srgbClr val="8888C6"/>
                </a:solidFill>
                <a:latin typeface="Arial" panose="020B0604020202020204" pitchFamily="34" charset="0"/>
                <a:cs typeface="Arial" panose="020B0604020202020204" pitchFamily="34" charset="0"/>
              </a:rPr>
              <a:t>print</a:t>
            </a:r>
            <a:r>
              <a:rPr lang="en-US">
                <a:latin typeface="Arial" panose="020B0604020202020204" pitchFamily="34" charset="0"/>
                <a:cs typeface="Arial" panose="020B0604020202020204" pitchFamily="34" charset="0"/>
              </a:rPr>
              <a:t>(doc)</a:t>
            </a:r>
          </a:p>
          <a:p>
            <a:endParaRPr lang="en-US">
              <a:latin typeface="Arial" panose="020B0604020202020204" pitchFamily="34" charset="0"/>
              <a:cs typeface="Arial" panose="020B0604020202020204" pitchFamily="34" charset="0"/>
            </a:endParaRPr>
          </a:p>
          <a:p>
            <a:endParaRPr lang="en-US">
              <a:latin typeface="Arial" panose="020B0604020202020204" pitchFamily="34" charset="0"/>
              <a:cs typeface="Arial" panose="020B0604020202020204" pitchFamily="34" charset="0"/>
            </a:endParaRPr>
          </a:p>
          <a:p>
            <a:r>
              <a:rPr lang="en-US">
                <a:solidFill>
                  <a:schemeClr val="tx1"/>
                </a:solidFill>
                <a:latin typeface="Arial" panose="020B0604020202020204" pitchFamily="34" charset="0"/>
                <a:cs typeface="Arial" panose="020B0604020202020204" pitchFamily="34" charset="0"/>
              </a:rPr>
              <a:t>result</a:t>
            </a:r>
            <a:r>
              <a:rPr lang="en-US">
                <a:solidFill>
                  <a:srgbClr val="72737A"/>
                </a:solidFill>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 test_collection.update_one(</a:t>
            </a:r>
            <a:br>
              <a:rPr lang="en-US">
                <a:latin typeface="Arial" panose="020B0604020202020204" pitchFamily="34" charset="0"/>
                <a:cs typeface="Arial" panose="020B0604020202020204" pitchFamily="34" charset="0"/>
              </a:rPr>
            </a:br>
            <a:r>
              <a:rPr lang="en-US">
                <a:latin typeface="Arial" panose="020B0604020202020204" pitchFamily="34" charset="0"/>
                <a:cs typeface="Arial" panose="020B0604020202020204" pitchFamily="34" charset="0"/>
              </a:rPr>
              <a:t>    {</a:t>
            </a:r>
            <a:r>
              <a:rPr lang="en-US">
                <a:solidFill>
                  <a:srgbClr val="6A8759"/>
                </a:solidFill>
                <a:latin typeface="Arial" panose="020B0604020202020204" pitchFamily="34" charset="0"/>
                <a:cs typeface="Arial" panose="020B0604020202020204" pitchFamily="34" charset="0"/>
              </a:rPr>
              <a:t>'field_one'</a:t>
            </a:r>
            <a:r>
              <a:rPr lang="en-US">
                <a:latin typeface="Arial" panose="020B0604020202020204" pitchFamily="34" charset="0"/>
                <a:cs typeface="Arial" panose="020B0604020202020204" pitchFamily="34" charset="0"/>
              </a:rPr>
              <a:t>: </a:t>
            </a:r>
            <a:r>
              <a:rPr lang="en-US">
                <a:solidFill>
                  <a:srgbClr val="6A8759"/>
                </a:solidFill>
                <a:latin typeface="Arial" panose="020B0604020202020204" pitchFamily="34" charset="0"/>
                <a:cs typeface="Arial" panose="020B0604020202020204" pitchFamily="34" charset="0"/>
              </a:rPr>
              <a:t>'some_value'</a:t>
            </a:r>
            <a:r>
              <a:rPr lang="en-US">
                <a:latin typeface="Arial" panose="020B0604020202020204" pitchFamily="34" charset="0"/>
                <a:cs typeface="Arial" panose="020B0604020202020204" pitchFamily="34" charset="0"/>
              </a:rPr>
              <a:t>}</a:t>
            </a:r>
            <a:r>
              <a:rPr lang="en-US">
                <a:solidFill>
                  <a:srgbClr val="CC7832"/>
                </a:solidFill>
                <a:latin typeface="Arial" panose="020B0604020202020204" pitchFamily="34" charset="0"/>
                <a:cs typeface="Arial" panose="020B0604020202020204" pitchFamily="34" charset="0"/>
              </a:rPr>
              <a:t>,</a:t>
            </a:r>
            <a:br>
              <a:rPr lang="en-US">
                <a:solidFill>
                  <a:srgbClr val="CC7832"/>
                </a:solidFill>
                <a:latin typeface="Arial" panose="020B0604020202020204" pitchFamily="34" charset="0"/>
                <a:cs typeface="Arial" panose="020B0604020202020204" pitchFamily="34" charset="0"/>
              </a:rPr>
            </a:br>
            <a:r>
              <a:rPr lang="en-US">
                <a:solidFill>
                  <a:srgbClr val="CC7832"/>
                </a:solidFill>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a:t>
            </a:r>
            <a:r>
              <a:rPr lang="en-US">
                <a:solidFill>
                  <a:srgbClr val="6A8759"/>
                </a:solidFill>
                <a:latin typeface="Arial" panose="020B0604020202020204" pitchFamily="34" charset="0"/>
                <a:cs typeface="Arial" panose="020B0604020202020204" pitchFamily="34" charset="0"/>
              </a:rPr>
              <a:t>"$set"</a:t>
            </a:r>
            <a:r>
              <a:rPr lang="en-US">
                <a:latin typeface="Arial" panose="020B0604020202020204" pitchFamily="34" charset="0"/>
                <a:cs typeface="Arial" panose="020B0604020202020204" pitchFamily="34" charset="0"/>
              </a:rPr>
              <a:t>: {</a:t>
            </a:r>
            <a:r>
              <a:rPr lang="en-US">
                <a:solidFill>
                  <a:srgbClr val="6A8759"/>
                </a:solidFill>
                <a:latin typeface="Arial" panose="020B0604020202020204" pitchFamily="34" charset="0"/>
                <a:cs typeface="Arial" panose="020B0604020202020204" pitchFamily="34" charset="0"/>
              </a:rPr>
              <a:t>'field_one'</a:t>
            </a:r>
            <a:r>
              <a:rPr lang="en-US">
                <a:latin typeface="Arial" panose="020B0604020202020204" pitchFamily="34" charset="0"/>
                <a:cs typeface="Arial" panose="020B0604020202020204" pitchFamily="34" charset="0"/>
              </a:rPr>
              <a:t>: </a:t>
            </a:r>
            <a:r>
              <a:rPr lang="en-US">
                <a:solidFill>
                  <a:srgbClr val="6A8759"/>
                </a:solidFill>
                <a:latin typeface="Arial" panose="020B0604020202020204" pitchFamily="34" charset="0"/>
                <a:cs typeface="Arial" panose="020B0604020202020204" pitchFamily="34" charset="0"/>
              </a:rPr>
              <a:t>'new_value'</a:t>
            </a:r>
            <a:r>
              <a:rPr lang="en-US">
                <a:latin typeface="Arial" panose="020B0604020202020204" pitchFamily="34" charset="0"/>
                <a:cs typeface="Arial" panose="020B0604020202020204" pitchFamily="34" charset="0"/>
              </a:rPr>
              <a:t>}}</a:t>
            </a:r>
            <a:r>
              <a:rPr lang="en-US">
                <a:solidFill>
                  <a:srgbClr val="CC7832"/>
                </a:solidFill>
                <a:latin typeface="Arial" panose="020B0604020202020204" pitchFamily="34" charset="0"/>
                <a:cs typeface="Arial" panose="020B0604020202020204" pitchFamily="34" charset="0"/>
              </a:rPr>
              <a:t>,</a:t>
            </a:r>
            <a:br>
              <a:rPr lang="en-US">
                <a:solidFill>
                  <a:srgbClr val="CC7832"/>
                </a:solidFill>
                <a:latin typeface="Arial" panose="020B0604020202020204" pitchFamily="34" charset="0"/>
                <a:cs typeface="Arial" panose="020B0604020202020204" pitchFamily="34" charset="0"/>
              </a:rPr>
            </a:br>
            <a:r>
              <a:rPr lang="en-US">
                <a:solidFill>
                  <a:srgbClr val="CC7832"/>
                </a:solidFill>
                <a:latin typeface="Arial" panose="020B0604020202020204" pitchFamily="34" charset="0"/>
                <a:cs typeface="Arial" panose="020B0604020202020204" pitchFamily="34" charset="0"/>
              </a:rPr>
              <a:t>    </a:t>
            </a:r>
            <a:r>
              <a:rPr lang="en-US">
                <a:solidFill>
                  <a:srgbClr val="AA4926"/>
                </a:solidFill>
                <a:latin typeface="Arial" panose="020B0604020202020204" pitchFamily="34" charset="0"/>
                <a:cs typeface="Arial" panose="020B0604020202020204" pitchFamily="34" charset="0"/>
              </a:rPr>
              <a:t>upsert</a:t>
            </a:r>
            <a:r>
              <a:rPr lang="en-US">
                <a:latin typeface="Arial" panose="020B0604020202020204" pitchFamily="34" charset="0"/>
                <a:cs typeface="Arial" panose="020B0604020202020204" pitchFamily="34" charset="0"/>
              </a:rPr>
              <a:t>=</a:t>
            </a:r>
            <a:r>
              <a:rPr lang="en-US">
                <a:solidFill>
                  <a:srgbClr val="CC7832"/>
                </a:solidFill>
                <a:latin typeface="Arial" panose="020B0604020202020204" pitchFamily="34" charset="0"/>
                <a:cs typeface="Arial" panose="020B0604020202020204" pitchFamily="34" charset="0"/>
              </a:rPr>
              <a:t>True</a:t>
            </a:r>
            <a:br>
              <a:rPr lang="en-US">
                <a:solidFill>
                  <a:srgbClr val="CC7832"/>
                </a:solidFill>
                <a:latin typeface="Arial" panose="020B0604020202020204" pitchFamily="34" charset="0"/>
                <a:cs typeface="Arial" panose="020B0604020202020204" pitchFamily="34" charset="0"/>
              </a:rPr>
            </a:br>
            <a:r>
              <a:rPr lang="en-US">
                <a:latin typeface="Arial" panose="020B0604020202020204" pitchFamily="34" charset="0"/>
                <a:cs typeface="Arial" panose="020B0604020202020204" pitchFamily="34" charset="0"/>
              </a:rPr>
              <a:t>)</a:t>
            </a:r>
          </a:p>
          <a:p>
            <a:endParaRPr lang="en-US">
              <a:latin typeface="Arial" panose="020B0604020202020204" pitchFamily="34" charset="0"/>
              <a:cs typeface="Arial" panose="020B0604020202020204" pitchFamily="34" charset="0"/>
            </a:endParaRPr>
          </a:p>
          <a:p>
            <a:r>
              <a:rPr lang="en-US">
                <a:solidFill>
                  <a:schemeClr val="tx1"/>
                </a:solidFill>
                <a:latin typeface="Arial" panose="020B0604020202020204" pitchFamily="34" charset="0"/>
                <a:cs typeface="Arial" panose="020B0604020202020204" pitchFamily="34" charset="0"/>
              </a:rPr>
              <a:t>delete_result </a:t>
            </a:r>
            <a:r>
              <a:rPr lang="en-US">
                <a:latin typeface="Arial" panose="020B0604020202020204" pitchFamily="34" charset="0"/>
                <a:cs typeface="Arial" panose="020B0604020202020204" pitchFamily="34" charset="0"/>
              </a:rPr>
              <a:t>= test_collection.delete_many(</a:t>
            </a:r>
            <a:br>
              <a:rPr lang="en-US">
                <a:latin typeface="Arial" panose="020B0604020202020204" pitchFamily="34" charset="0"/>
                <a:cs typeface="Arial" panose="020B0604020202020204" pitchFamily="34" charset="0"/>
              </a:rPr>
            </a:br>
            <a:r>
              <a:rPr lang="en-US">
                <a:latin typeface="Arial" panose="020B0604020202020204" pitchFamily="34" charset="0"/>
                <a:cs typeface="Arial" panose="020B0604020202020204" pitchFamily="34" charset="0"/>
              </a:rPr>
              <a:t>    {</a:t>
            </a:r>
            <a:r>
              <a:rPr lang="en-US">
                <a:solidFill>
                  <a:srgbClr val="6A8759"/>
                </a:solidFill>
                <a:latin typeface="Arial" panose="020B0604020202020204" pitchFamily="34" charset="0"/>
                <a:cs typeface="Arial" panose="020B0604020202020204" pitchFamily="34" charset="0"/>
              </a:rPr>
              <a:t>'field_one'</a:t>
            </a:r>
            <a:r>
              <a:rPr lang="en-US">
                <a:latin typeface="Arial" panose="020B0604020202020204" pitchFamily="34" charset="0"/>
                <a:cs typeface="Arial" panose="020B0604020202020204" pitchFamily="34" charset="0"/>
              </a:rPr>
              <a:t>: </a:t>
            </a:r>
            <a:r>
              <a:rPr lang="en-US">
                <a:solidFill>
                  <a:srgbClr val="6A8759"/>
                </a:solidFill>
                <a:latin typeface="Arial" panose="020B0604020202020204" pitchFamily="34" charset="0"/>
                <a:cs typeface="Arial" panose="020B0604020202020204" pitchFamily="34" charset="0"/>
              </a:rPr>
              <a:t>'some_value'</a:t>
            </a:r>
            <a:r>
              <a:rPr lang="en-US">
                <a:latin typeface="Arial" panose="020B0604020202020204" pitchFamily="34" charset="0"/>
                <a:cs typeface="Arial" panose="020B0604020202020204" pitchFamily="34" charset="0"/>
              </a:rPr>
              <a:t>}</a:t>
            </a:r>
            <a:br>
              <a:rPr lang="en-US">
                <a:latin typeface="Arial" panose="020B0604020202020204" pitchFamily="34" charset="0"/>
                <a:cs typeface="Arial" panose="020B0604020202020204" pitchFamily="34" charset="0"/>
              </a:rPr>
            </a:br>
            <a:r>
              <a:rPr lang="en-US">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696690061"/>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fontScale="90000"/>
          </a:bodyPr>
          <a:lstStyle/>
          <a:p>
            <a:r>
              <a:rPr lang="en-US" dirty="0"/>
              <a:t>Pymongo: BASIC aggregation</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3D45248B-EE4E-B74A-9054-3017EF4C9A5D}"/>
              </a:ext>
            </a:extLst>
          </p:cNvPr>
          <p:cNvSpPr/>
          <p:nvPr/>
        </p:nvSpPr>
        <p:spPr>
          <a:xfrm>
            <a:off x="374935" y="1702814"/>
            <a:ext cx="5535490" cy="3200876"/>
          </a:xfrm>
          <a:prstGeom prst="rect">
            <a:avLst/>
          </a:prstGeom>
        </p:spPr>
        <p:txBody>
          <a:bodyPr wrap="none">
            <a:spAutoFit/>
          </a:bodyPr>
          <a:lstStyle/>
          <a:p>
            <a:r>
              <a:rPr lang="en-US" sz="1600">
                <a:solidFill>
                  <a:srgbClr val="CC7832"/>
                </a:solidFill>
                <a:latin typeface="Arial" panose="020B0604020202020204" pitchFamily="34" charset="0"/>
                <a:cs typeface="Arial" panose="020B0604020202020204" pitchFamily="34" charset="0"/>
              </a:rPr>
              <a:t>from </a:t>
            </a:r>
            <a:r>
              <a:rPr lang="en-US" sz="1600">
                <a:latin typeface="Arial" panose="020B0604020202020204" pitchFamily="34" charset="0"/>
                <a:cs typeface="Arial" panose="020B0604020202020204" pitchFamily="34" charset="0"/>
              </a:rPr>
              <a:t>pymongo </a:t>
            </a:r>
            <a:r>
              <a:rPr lang="en-US" sz="1600">
                <a:solidFill>
                  <a:srgbClr val="CC7832"/>
                </a:solidFill>
                <a:latin typeface="Arial" panose="020B0604020202020204" pitchFamily="34" charset="0"/>
                <a:cs typeface="Arial" panose="020B0604020202020204" pitchFamily="34" charset="0"/>
              </a:rPr>
              <a:t>import </a:t>
            </a:r>
            <a:r>
              <a:rPr lang="en-US" sz="1600">
                <a:latin typeface="Arial" panose="020B0604020202020204" pitchFamily="34" charset="0"/>
                <a:cs typeface="Arial" panose="020B0604020202020204" pitchFamily="34" charset="0"/>
              </a:rPr>
              <a:t>DESCENDING</a:t>
            </a:r>
            <a:r>
              <a:rPr lang="en-US" sz="1600">
                <a:solidFill>
                  <a:srgbClr val="CC7832"/>
                </a:solidFill>
                <a:latin typeface="Arial" panose="020B0604020202020204" pitchFamily="34" charset="0"/>
                <a:cs typeface="Arial" panose="020B0604020202020204" pitchFamily="34" charset="0"/>
              </a:rPr>
              <a:t>,  </a:t>
            </a:r>
            <a:r>
              <a:rPr lang="en-US" sz="1600">
                <a:latin typeface="Arial" panose="020B0604020202020204" pitchFamily="34" charset="0"/>
                <a:cs typeface="Arial" panose="020B0604020202020204" pitchFamily="34" charset="0"/>
              </a:rPr>
              <a:t>UpdateMany, errors</a:t>
            </a:r>
          </a:p>
          <a:p>
            <a:endParaRPr lang="en-US">
              <a:latin typeface="Arial" panose="020B0604020202020204" pitchFamily="34" charset="0"/>
              <a:cs typeface="Arial" panose="020B0604020202020204" pitchFamily="34" charset="0"/>
            </a:endParaRPr>
          </a:p>
          <a:p>
            <a:r>
              <a:rPr lang="en-US" sz="1600">
                <a:latin typeface="Arial" panose="020B0604020202020204" pitchFamily="34" charset="0"/>
                <a:cs typeface="Arial" panose="020B0604020202020204" pitchFamily="34" charset="0"/>
              </a:rPr>
              <a:t>results = </a:t>
            </a:r>
            <a:r>
              <a:rPr lang="en-US" sz="1600">
                <a:solidFill>
                  <a:srgbClr val="94558D"/>
                </a:solidFill>
                <a:latin typeface="Arial" panose="020B0604020202020204" pitchFamily="34" charset="0"/>
                <a:cs typeface="Arial" panose="020B0604020202020204" pitchFamily="34" charset="0"/>
              </a:rPr>
              <a:t>test_collection</a:t>
            </a:r>
            <a:r>
              <a:rPr lang="en-US" sz="1600">
                <a:latin typeface="Arial" panose="020B0604020202020204" pitchFamily="34" charset="0"/>
                <a:cs typeface="Arial" panose="020B0604020202020204" pitchFamily="34" charset="0"/>
              </a:rPr>
              <a:t>.aggregate(</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a:t>
            </a:r>
            <a:r>
              <a:rPr lang="en-US" sz="1600">
                <a:solidFill>
                  <a:srgbClr val="6A8759"/>
                </a:solidFill>
                <a:latin typeface="Arial" panose="020B0604020202020204" pitchFamily="34" charset="0"/>
                <a:cs typeface="Arial" panose="020B0604020202020204" pitchFamily="34" charset="0"/>
              </a:rPr>
              <a:t>"$match"</a:t>
            </a:r>
            <a:r>
              <a:rPr lang="en-US" sz="1600">
                <a:latin typeface="Arial" panose="020B0604020202020204" pitchFamily="34" charset="0"/>
                <a:cs typeface="Arial" panose="020B0604020202020204" pitchFamily="34" charset="0"/>
              </a:rPr>
              <a:t>: {</a:t>
            </a:r>
            <a:r>
              <a:rPr lang="en-US" sz="1600">
                <a:solidFill>
                  <a:srgbClr val="6A8759"/>
                </a:solidFill>
                <a:latin typeface="Arial" panose="020B0604020202020204" pitchFamily="34" charset="0"/>
                <a:cs typeface="Arial" panose="020B0604020202020204" pitchFamily="34" charset="0"/>
              </a:rPr>
              <a:t>"added_as_customer"</a:t>
            </a:r>
            <a:r>
              <a:rPr lang="en-US" sz="1600">
                <a:latin typeface="Arial" panose="020B0604020202020204" pitchFamily="34" charset="0"/>
                <a:cs typeface="Arial" panose="020B0604020202020204" pitchFamily="34" charset="0"/>
              </a:rPr>
              <a:t>: </a:t>
            </a:r>
            <a:r>
              <a:rPr lang="en-US" sz="1600">
                <a:solidFill>
                  <a:srgbClr val="CC7832"/>
                </a:solidFill>
                <a:latin typeface="Arial" panose="020B0604020202020204" pitchFamily="34" charset="0"/>
                <a:cs typeface="Arial" panose="020B0604020202020204" pitchFamily="34" charset="0"/>
              </a:rPr>
              <a:t>False</a:t>
            </a:r>
            <a:r>
              <a:rPr lang="en-US" sz="1600">
                <a:latin typeface="Arial" panose="020B0604020202020204" pitchFamily="34" charset="0"/>
                <a:cs typeface="Arial" panose="020B0604020202020204" pitchFamily="34" charset="0"/>
              </a:rPr>
              <a:t>}}</a:t>
            </a:r>
            <a:r>
              <a:rPr lang="en-US" sz="1600">
                <a:solidFill>
                  <a:srgbClr val="CC7832"/>
                </a:solidFill>
                <a:latin typeface="Arial" panose="020B0604020202020204" pitchFamily="34" charset="0"/>
                <a:cs typeface="Arial" panose="020B0604020202020204" pitchFamily="34" charset="0"/>
              </a:rPr>
              <a:t>,</a:t>
            </a:r>
            <a:br>
              <a:rPr lang="en-US" sz="1600">
                <a:solidFill>
                  <a:srgbClr val="CC7832"/>
                </a:solidFill>
                <a:latin typeface="Arial" panose="020B0604020202020204" pitchFamily="34" charset="0"/>
                <a:cs typeface="Arial" panose="020B0604020202020204" pitchFamily="34" charset="0"/>
              </a:rPr>
            </a:br>
            <a:r>
              <a:rPr lang="en-US" sz="1600">
                <a:solidFill>
                  <a:srgbClr val="CC7832"/>
                </a:solidFill>
                <a:latin typeface="Arial" panose="020B0604020202020204" pitchFamily="34" charset="0"/>
                <a:cs typeface="Arial" panose="020B0604020202020204" pitchFamily="34" charset="0"/>
              </a:rPr>
              <a:t>        </a:t>
            </a:r>
            <a:r>
              <a:rPr lang="en-US" sz="1600">
                <a:latin typeface="Arial" panose="020B0604020202020204" pitchFamily="34" charset="0"/>
                <a:cs typeface="Arial" panose="020B0604020202020204" pitchFamily="34" charset="0"/>
              </a:rPr>
              <a:t>{</a:t>
            </a:r>
            <a:r>
              <a:rPr lang="en-US" sz="1600">
                <a:solidFill>
                  <a:srgbClr val="6A8759"/>
                </a:solidFill>
                <a:latin typeface="Arial" panose="020B0604020202020204" pitchFamily="34" charset="0"/>
                <a:cs typeface="Arial" panose="020B0604020202020204" pitchFamily="34" charset="0"/>
              </a:rPr>
              <a:t>"$sort"</a:t>
            </a:r>
            <a:r>
              <a:rPr lang="en-US" sz="1600">
                <a:latin typeface="Arial" panose="020B0604020202020204" pitchFamily="34" charset="0"/>
                <a:cs typeface="Arial" panose="020B0604020202020204" pitchFamily="34" charset="0"/>
              </a:rPr>
              <a:t>: {</a:t>
            </a:r>
            <a:r>
              <a:rPr lang="en-US" sz="1600">
                <a:solidFill>
                  <a:srgbClr val="6A8759"/>
                </a:solidFill>
                <a:latin typeface="Arial" panose="020B0604020202020204" pitchFamily="34" charset="0"/>
                <a:cs typeface="Arial" panose="020B0604020202020204" pitchFamily="34" charset="0"/>
              </a:rPr>
              <a:t>”BSN"</a:t>
            </a:r>
            <a:r>
              <a:rPr lang="en-US" sz="1600">
                <a:latin typeface="Arial" panose="020B0604020202020204" pitchFamily="34" charset="0"/>
                <a:cs typeface="Arial" panose="020B0604020202020204" pitchFamily="34" charset="0"/>
              </a:rPr>
              <a:t>: DESCENDING}}</a:t>
            </a:r>
            <a:r>
              <a:rPr lang="en-US" sz="1600">
                <a:solidFill>
                  <a:srgbClr val="CC7832"/>
                </a:solidFill>
                <a:latin typeface="Arial" panose="020B0604020202020204" pitchFamily="34" charset="0"/>
                <a:cs typeface="Arial" panose="020B0604020202020204" pitchFamily="34" charset="0"/>
              </a:rPr>
              <a:t>,</a:t>
            </a:r>
            <a:br>
              <a:rPr lang="en-US" sz="1600">
                <a:solidFill>
                  <a:srgbClr val="CC7832"/>
                </a:solidFill>
                <a:latin typeface="Arial" panose="020B0604020202020204" pitchFamily="34" charset="0"/>
                <a:cs typeface="Arial" panose="020B0604020202020204" pitchFamily="34" charset="0"/>
              </a:rPr>
            </a:br>
            <a:r>
              <a:rPr lang="en-US" sz="1600">
                <a:solidFill>
                  <a:srgbClr val="CC7832"/>
                </a:solidFill>
                <a:latin typeface="Arial" panose="020B0604020202020204" pitchFamily="34" charset="0"/>
                <a:cs typeface="Arial" panose="020B0604020202020204" pitchFamily="34" charset="0"/>
              </a:rPr>
              <a:t>        </a:t>
            </a:r>
            <a:r>
              <a:rPr lang="en-US" sz="1600">
                <a:latin typeface="Arial" panose="020B0604020202020204" pitchFamily="34" charset="0"/>
                <a:cs typeface="Arial" panose="020B0604020202020204" pitchFamily="34" charset="0"/>
              </a:rPr>
              <a:t>{</a:t>
            </a:r>
            <a:r>
              <a:rPr lang="en-US" sz="1600">
                <a:solidFill>
                  <a:srgbClr val="6A8759"/>
                </a:solidFill>
                <a:latin typeface="Arial" panose="020B0604020202020204" pitchFamily="34" charset="0"/>
                <a:cs typeface="Arial" panose="020B0604020202020204" pitchFamily="34" charset="0"/>
              </a:rPr>
              <a:t>"$limit"</a:t>
            </a:r>
            <a:r>
              <a:rPr lang="en-US" sz="1600">
                <a:latin typeface="Arial" panose="020B0604020202020204" pitchFamily="34" charset="0"/>
                <a:cs typeface="Arial" panose="020B0604020202020204" pitchFamily="34" charset="0"/>
              </a:rPr>
              <a:t>: 200}]</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a:t>
            </a:r>
          </a:p>
          <a:p>
            <a:endParaRPr lang="en-US" sz="1600">
              <a:latin typeface="Arial" panose="020B0604020202020204" pitchFamily="34" charset="0"/>
              <a:cs typeface="Arial" panose="020B0604020202020204" pitchFamily="34" charset="0"/>
            </a:endParaRPr>
          </a:p>
          <a:p>
            <a:r>
              <a:rPr lang="en-US" sz="1600">
                <a:solidFill>
                  <a:srgbClr val="CC7832"/>
                </a:solidFill>
                <a:latin typeface="Arial" panose="020B0604020202020204" pitchFamily="34" charset="0"/>
                <a:cs typeface="Arial" panose="020B0604020202020204" pitchFamily="34" charset="0"/>
              </a:rPr>
              <a:t>for </a:t>
            </a:r>
            <a:r>
              <a:rPr lang="en-US" sz="1600">
                <a:latin typeface="Arial" panose="020B0604020202020204" pitchFamily="34" charset="0"/>
                <a:cs typeface="Arial" panose="020B0604020202020204" pitchFamily="34" charset="0"/>
              </a:rPr>
              <a:t>doc </a:t>
            </a:r>
            <a:r>
              <a:rPr lang="en-US" sz="1600">
                <a:solidFill>
                  <a:srgbClr val="CC7832"/>
                </a:solidFill>
                <a:latin typeface="Arial" panose="020B0604020202020204" pitchFamily="34" charset="0"/>
                <a:cs typeface="Arial" panose="020B0604020202020204" pitchFamily="34" charset="0"/>
              </a:rPr>
              <a:t>in </a:t>
            </a:r>
            <a:r>
              <a:rPr lang="en-US" sz="1600">
                <a:latin typeface="Arial" panose="020B0604020202020204" pitchFamily="34" charset="0"/>
                <a:cs typeface="Arial" panose="020B0604020202020204" pitchFamily="34" charset="0"/>
              </a:rPr>
              <a:t>results:</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a:t>
            </a:r>
            <a:r>
              <a:rPr lang="en-US" sz="1600">
                <a:solidFill>
                  <a:srgbClr val="8888C6"/>
                </a:solidFill>
                <a:latin typeface="Arial" panose="020B0604020202020204" pitchFamily="34" charset="0"/>
                <a:cs typeface="Arial" panose="020B0604020202020204" pitchFamily="34" charset="0"/>
              </a:rPr>
              <a:t>print</a:t>
            </a:r>
            <a:r>
              <a:rPr lang="en-US" sz="1600">
                <a:latin typeface="Arial" panose="020B0604020202020204" pitchFamily="34" charset="0"/>
                <a:cs typeface="Arial" panose="020B0604020202020204" pitchFamily="34" charset="0"/>
              </a:rPr>
              <a:t>(doc)</a:t>
            </a:r>
          </a:p>
          <a:p>
            <a:endParaRPr lang="en-US">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7622215E-F69E-0149-A9E4-A9296A5E9488}"/>
              </a:ext>
            </a:extLst>
          </p:cNvPr>
          <p:cNvSpPr/>
          <p:nvPr/>
        </p:nvSpPr>
        <p:spPr>
          <a:xfrm>
            <a:off x="5933563" y="2067506"/>
            <a:ext cx="6096000" cy="3108543"/>
          </a:xfrm>
          <a:prstGeom prst="rect">
            <a:avLst/>
          </a:prstGeom>
        </p:spPr>
        <p:txBody>
          <a:bodyPr>
            <a:spAutoFit/>
          </a:bodyPr>
          <a:lstStyle/>
          <a:p>
            <a:r>
              <a:rPr lang="en-US" sz="1600">
                <a:solidFill>
                  <a:srgbClr val="CC7832"/>
                </a:solidFill>
                <a:latin typeface="Arial" panose="020B0604020202020204" pitchFamily="34" charset="0"/>
                <a:cs typeface="Arial" panose="020B0604020202020204" pitchFamily="34" charset="0"/>
              </a:rPr>
              <a:t>try</a:t>
            </a:r>
            <a:r>
              <a:rPr lang="en-US" sz="1600">
                <a:latin typeface="Arial" panose="020B0604020202020204" pitchFamily="34" charset="0"/>
                <a:cs typeface="Arial" panose="020B0604020202020204" pitchFamily="34" charset="0"/>
              </a:rPr>
              <a:t>:</a:t>
            </a:r>
            <a:endParaRPr lang="en-US" sz="1600">
              <a:solidFill>
                <a:srgbClr val="94558D"/>
              </a:solidFill>
              <a:latin typeface="Arial" panose="020B0604020202020204" pitchFamily="34" charset="0"/>
              <a:cs typeface="Arial" panose="020B0604020202020204" pitchFamily="34" charset="0"/>
            </a:endParaRPr>
          </a:p>
          <a:p>
            <a:r>
              <a:rPr lang="en-US" sz="1600">
                <a:solidFill>
                  <a:srgbClr val="94558D"/>
                </a:solidFill>
                <a:latin typeface="Arial" panose="020B0604020202020204" pitchFamily="34" charset="0"/>
                <a:cs typeface="Arial" panose="020B0604020202020204" pitchFamily="34" charset="0"/>
              </a:rPr>
              <a:t>    test_collection</a:t>
            </a:r>
            <a:r>
              <a:rPr lang="en-US" sz="1600">
                <a:latin typeface="Arial" panose="020B0604020202020204" pitchFamily="34" charset="0"/>
                <a:cs typeface="Arial" panose="020B0604020202020204" pitchFamily="34" charset="0"/>
              </a:rPr>
              <a:t>.bulk_write(</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UpdateMany(</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a:t>
            </a:r>
            <a:r>
              <a:rPr lang="en-US" sz="1600">
                <a:solidFill>
                  <a:srgbClr val="6A8759"/>
                </a:solidFill>
                <a:latin typeface="Arial" panose="020B0604020202020204" pitchFamily="34" charset="0"/>
                <a:cs typeface="Arial" panose="020B0604020202020204" pitchFamily="34" charset="0"/>
              </a:rPr>
              <a:t>"added_as_customer"</a:t>
            </a:r>
            <a:r>
              <a:rPr lang="en-US" sz="1600">
                <a:latin typeface="Arial" panose="020B0604020202020204" pitchFamily="34" charset="0"/>
                <a:cs typeface="Arial" panose="020B0604020202020204" pitchFamily="34" charset="0"/>
              </a:rPr>
              <a:t>: </a:t>
            </a:r>
            <a:r>
              <a:rPr lang="en-US" sz="1600">
                <a:solidFill>
                  <a:srgbClr val="CC7832"/>
                </a:solidFill>
                <a:latin typeface="Arial" panose="020B0604020202020204" pitchFamily="34" charset="0"/>
                <a:cs typeface="Arial" panose="020B0604020202020204" pitchFamily="34" charset="0"/>
              </a:rPr>
              <a:t>False</a:t>
            </a:r>
            <a:r>
              <a:rPr lang="en-US" sz="1600">
                <a:latin typeface="Arial" panose="020B0604020202020204" pitchFamily="34" charset="0"/>
                <a:cs typeface="Arial" panose="020B0604020202020204" pitchFamily="34" charset="0"/>
              </a:rPr>
              <a:t>}</a:t>
            </a:r>
            <a:r>
              <a:rPr lang="en-US" sz="1600">
                <a:solidFill>
                  <a:srgbClr val="CC7832"/>
                </a:solidFill>
                <a:latin typeface="Arial" panose="020B0604020202020204" pitchFamily="34" charset="0"/>
                <a:cs typeface="Arial" panose="020B0604020202020204" pitchFamily="34" charset="0"/>
              </a:rPr>
              <a:t>,</a:t>
            </a:r>
            <a:br>
              <a:rPr lang="en-US" sz="1600">
                <a:solidFill>
                  <a:srgbClr val="CC7832"/>
                </a:solidFill>
                <a:latin typeface="Arial" panose="020B0604020202020204" pitchFamily="34" charset="0"/>
                <a:cs typeface="Arial" panose="020B0604020202020204" pitchFamily="34" charset="0"/>
              </a:rPr>
            </a:br>
            <a:r>
              <a:rPr lang="en-US" sz="1600">
                <a:solidFill>
                  <a:srgbClr val="CC7832"/>
                </a:solidFill>
                <a:latin typeface="Arial" panose="020B0604020202020204" pitchFamily="34" charset="0"/>
                <a:cs typeface="Arial" panose="020B0604020202020204" pitchFamily="34" charset="0"/>
              </a:rPr>
              <a:t>                </a:t>
            </a:r>
            <a:r>
              <a:rPr lang="en-US" sz="1600">
                <a:latin typeface="Arial" panose="020B0604020202020204" pitchFamily="34" charset="0"/>
                <a:cs typeface="Arial" panose="020B0604020202020204" pitchFamily="34" charset="0"/>
              </a:rPr>
              <a:t>{</a:t>
            </a:r>
            <a:r>
              <a:rPr lang="en-US" sz="1600">
                <a:solidFill>
                  <a:srgbClr val="6A8759"/>
                </a:solidFill>
                <a:latin typeface="Arial" panose="020B0604020202020204" pitchFamily="34" charset="0"/>
                <a:cs typeface="Arial" panose="020B0604020202020204" pitchFamily="34" charset="0"/>
              </a:rPr>
              <a:t>"$set"</a:t>
            </a:r>
            <a:r>
              <a:rPr lang="en-US" sz="1600">
                <a:latin typeface="Arial" panose="020B0604020202020204" pitchFamily="34" charset="0"/>
                <a:cs typeface="Arial" panose="020B0604020202020204" pitchFamily="34" charset="0"/>
              </a:rPr>
              <a:t>: {</a:t>
            </a:r>
            <a:r>
              <a:rPr lang="en-US" sz="1600">
                <a:solidFill>
                  <a:srgbClr val="6A8759"/>
                </a:solidFill>
                <a:latin typeface="Arial" panose="020B0604020202020204" pitchFamily="34" charset="0"/>
                <a:cs typeface="Arial" panose="020B0604020202020204" pitchFamily="34" charset="0"/>
              </a:rPr>
              <a:t>"added_ as_customer "</a:t>
            </a:r>
            <a:r>
              <a:rPr lang="en-US" sz="1600">
                <a:latin typeface="Arial" panose="020B0604020202020204" pitchFamily="34" charset="0"/>
                <a:cs typeface="Arial" panose="020B0604020202020204" pitchFamily="34" charset="0"/>
              </a:rPr>
              <a:t>: </a:t>
            </a:r>
            <a:r>
              <a:rPr lang="en-US" sz="1600">
                <a:solidFill>
                  <a:srgbClr val="CC7832"/>
                </a:solidFill>
                <a:latin typeface="Arial" panose="020B0604020202020204" pitchFamily="34" charset="0"/>
                <a:cs typeface="Arial" panose="020B0604020202020204" pitchFamily="34" charset="0"/>
              </a:rPr>
              <a:t>True</a:t>
            </a:r>
            <a:r>
              <a:rPr lang="en-US" sz="1600">
                <a:latin typeface="Arial" panose="020B0604020202020204" pitchFamily="34" charset="0"/>
                <a:cs typeface="Arial" panose="020B0604020202020204" pitchFamily="34" charset="0"/>
              </a:rPr>
              <a:t>}}</a:t>
            </a:r>
            <a:br>
              <a:rPr lang="en-US" sz="1600">
                <a:solidFill>
                  <a:srgbClr val="CC7832"/>
                </a:solidFill>
                <a:latin typeface="Arial" panose="020B0604020202020204" pitchFamily="34" charset="0"/>
                <a:cs typeface="Arial" panose="020B0604020202020204" pitchFamily="34" charset="0"/>
              </a:rPr>
            </a:br>
            <a:r>
              <a:rPr lang="en-US" sz="1600">
                <a:solidFill>
                  <a:srgbClr val="CC7832"/>
                </a:solidFill>
                <a:latin typeface="Arial" panose="020B0604020202020204" pitchFamily="34" charset="0"/>
                <a:cs typeface="Arial" panose="020B0604020202020204" pitchFamily="34" charset="0"/>
              </a:rPr>
              <a:t>            </a:t>
            </a:r>
            <a:r>
              <a:rPr lang="en-US" sz="1600">
                <a:latin typeface="Arial" panose="020B0604020202020204" pitchFamily="34" charset="0"/>
                <a:cs typeface="Arial" panose="020B0604020202020204" pitchFamily="34" charset="0"/>
              </a:rPr>
              <a:t>)</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a:t>
            </a:r>
            <a:r>
              <a:rPr lang="en-US" sz="1600">
                <a:solidFill>
                  <a:srgbClr val="CC7832"/>
                </a:solidFill>
                <a:latin typeface="Arial" panose="020B0604020202020204" pitchFamily="34" charset="0"/>
                <a:cs typeface="Arial" panose="020B0604020202020204" pitchFamily="34" charset="0"/>
              </a:rPr>
              <a:t>for </a:t>
            </a:r>
            <a:r>
              <a:rPr lang="en-US" sz="1600">
                <a:latin typeface="Arial" panose="020B0604020202020204" pitchFamily="34" charset="0"/>
                <a:cs typeface="Arial" panose="020B0604020202020204" pitchFamily="34" charset="0"/>
              </a:rPr>
              <a:t>doc </a:t>
            </a:r>
            <a:r>
              <a:rPr lang="en-US" sz="1600">
                <a:solidFill>
                  <a:srgbClr val="CC7832"/>
                </a:solidFill>
                <a:latin typeface="Arial" panose="020B0604020202020204" pitchFamily="34" charset="0"/>
                <a:cs typeface="Arial" panose="020B0604020202020204" pitchFamily="34" charset="0"/>
              </a:rPr>
              <a:t>in </a:t>
            </a:r>
            <a:r>
              <a:rPr lang="en-US" sz="1600">
                <a:latin typeface="Arial" panose="020B0604020202020204" pitchFamily="34" charset="0"/>
                <a:cs typeface="Arial" panose="020B0604020202020204" pitchFamily="34" charset="0"/>
              </a:rPr>
              <a:t>results</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a:t>
            </a:r>
          </a:p>
          <a:p>
            <a:r>
              <a:rPr lang="en-US" sz="1600">
                <a:solidFill>
                  <a:srgbClr val="CC7832"/>
                </a:solidFill>
                <a:latin typeface="Arial" panose="020B0604020202020204" pitchFamily="34" charset="0"/>
                <a:cs typeface="Arial" panose="020B0604020202020204" pitchFamily="34" charset="0"/>
              </a:rPr>
              <a:t>except </a:t>
            </a:r>
            <a:r>
              <a:rPr lang="en-US" sz="1600">
                <a:latin typeface="Arial" panose="020B0604020202020204" pitchFamily="34" charset="0"/>
                <a:cs typeface="Arial" panose="020B0604020202020204" pitchFamily="34" charset="0"/>
              </a:rPr>
              <a:t>errors.BulkWriteError </a:t>
            </a:r>
            <a:r>
              <a:rPr lang="en-US" sz="1600">
                <a:solidFill>
                  <a:srgbClr val="CC7832"/>
                </a:solidFill>
                <a:latin typeface="Arial" panose="020B0604020202020204" pitchFamily="34" charset="0"/>
                <a:cs typeface="Arial" panose="020B0604020202020204" pitchFamily="34" charset="0"/>
              </a:rPr>
              <a:t>as </a:t>
            </a:r>
            <a:r>
              <a:rPr lang="en-US" sz="1600">
                <a:latin typeface="Arial" panose="020B0604020202020204" pitchFamily="34" charset="0"/>
                <a:cs typeface="Arial" panose="020B0604020202020204" pitchFamily="34" charset="0"/>
              </a:rPr>
              <a:t>e:</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a:t>
            </a:r>
            <a:r>
              <a:rPr lang="en-US" sz="1600">
                <a:solidFill>
                  <a:srgbClr val="CC7832"/>
                </a:solidFill>
                <a:latin typeface="Arial" panose="020B0604020202020204" pitchFamily="34" charset="0"/>
                <a:cs typeface="Arial" panose="020B0604020202020204" pitchFamily="34" charset="0"/>
              </a:rPr>
              <a:t>raise </a:t>
            </a:r>
            <a:r>
              <a:rPr lang="en-US" sz="1600">
                <a:latin typeface="Arial" panose="020B0604020202020204" pitchFamily="34" charset="0"/>
                <a:cs typeface="Arial" panose="020B0604020202020204" pitchFamily="34" charset="0"/>
              </a:rPr>
              <a:t>e</a:t>
            </a:r>
          </a:p>
        </p:txBody>
      </p:sp>
    </p:spTree>
    <p:extLst>
      <p:ext uri="{BB962C8B-B14F-4D97-AF65-F5344CB8AC3E}">
        <p14:creationId xmlns:p14="http://schemas.microsoft.com/office/powerpoint/2010/main" val="3466707170"/>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B7A09D1-6F05-A24E-94DE-B6A3BBF3C0FD}"/>
              </a:ext>
            </a:extLst>
          </p:cNvPr>
          <p:cNvSpPr>
            <a:spLocks noGrp="1"/>
          </p:cNvSpPr>
          <p:nvPr>
            <p:ph type="body" sz="quarter" idx="1"/>
          </p:nvPr>
        </p:nvSpPr>
        <p:spPr>
          <a:xfrm>
            <a:off x="2763250" y="2697404"/>
            <a:ext cx="6525566" cy="1463193"/>
          </a:xfrm>
        </p:spPr>
        <p:txBody>
          <a:bodyPr>
            <a:normAutofit/>
          </a:bodyPr>
          <a:lstStyle/>
          <a:p>
            <a:pPr algn="ctr"/>
            <a:r>
              <a:rPr lang="en-US" sz="4400" dirty="0">
                <a:latin typeface="Arial" panose="020B0604020202020204" pitchFamily="34" charset="0"/>
                <a:cs typeface="Arial" panose="020B0604020202020204" pitchFamily="34" charset="0"/>
              </a:rPr>
              <a:t>Let’s</a:t>
            </a:r>
            <a:r>
              <a:rPr lang="en-US" sz="4000" dirty="0">
                <a:latin typeface="Arial" panose="020B0604020202020204" pitchFamily="34" charset="0"/>
                <a:cs typeface="Arial" panose="020B0604020202020204" pitchFamily="34" charset="0"/>
              </a:rPr>
              <a:t> create our first </a:t>
            </a:r>
            <a:r>
              <a:rPr lang="en-US" sz="4000" dirty="0">
                <a:solidFill>
                  <a:schemeClr val="accent1">
                    <a:lumMod val="75000"/>
                  </a:schemeClr>
                </a:solidFill>
                <a:latin typeface="Arial" panose="020B0604020202020204" pitchFamily="34" charset="0"/>
                <a:cs typeface="Arial" panose="020B0604020202020204" pitchFamily="34" charset="0"/>
              </a:rPr>
              <a:t>MongoDB </a:t>
            </a:r>
            <a:r>
              <a:rPr lang="en-US" sz="4000" dirty="0">
                <a:latin typeface="Arial" panose="020B0604020202020204" pitchFamily="34" charset="0"/>
                <a:cs typeface="Arial" panose="020B0604020202020204" pitchFamily="34" charset="0"/>
              </a:rPr>
              <a:t>application! </a:t>
            </a:r>
          </a:p>
        </p:txBody>
      </p:sp>
      <p:sp>
        <p:nvSpPr>
          <p:cNvPr id="3" name="object 3">
            <a:extLst>
              <a:ext uri="{FF2B5EF4-FFF2-40B4-BE49-F238E27FC236}">
                <a16:creationId xmlns:a16="http://schemas.microsoft.com/office/drawing/2014/main" id="{488E7691-91A4-ED4C-8339-D47C300BE9D1}"/>
              </a:ext>
            </a:extLst>
          </p:cNvPr>
          <p:cNvSpPr/>
          <p:nvPr/>
        </p:nvSpPr>
        <p:spPr>
          <a:xfrm>
            <a:off x="10255034" y="4900500"/>
            <a:ext cx="1466850" cy="1466850"/>
          </a:xfrm>
          <a:prstGeom prst="rect">
            <a:avLst/>
          </a:prstGeom>
          <a:blipFill>
            <a:blip r:embed="rId2" cstate="print"/>
            <a:stretch>
              <a:fillRect/>
            </a:stretch>
          </a:blipFill>
        </p:spPr>
        <p:txBody>
          <a:bodyPr wrap="square" lIns="0" tIns="0" rIns="0" bIns="0" rtlCol="0"/>
          <a:lstStyle/>
          <a:p>
            <a:endParaRPr dirty="0"/>
          </a:p>
        </p:txBody>
      </p:sp>
      <p:sp>
        <p:nvSpPr>
          <p:cNvPr id="5" name="Text Placeholder 3">
            <a:extLst>
              <a:ext uri="{FF2B5EF4-FFF2-40B4-BE49-F238E27FC236}">
                <a16:creationId xmlns:a16="http://schemas.microsoft.com/office/drawing/2014/main" id="{3F6E3681-E9B3-834B-9113-026D89A2A845}"/>
              </a:ext>
            </a:extLst>
          </p:cNvPr>
          <p:cNvSpPr txBox="1">
            <a:spLocks/>
          </p:cNvSpPr>
          <p:nvPr/>
        </p:nvSpPr>
        <p:spPr>
          <a:xfrm>
            <a:off x="2042994" y="4270340"/>
            <a:ext cx="8106012" cy="12603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latin typeface="Arial" panose="020B0604020202020204" pitchFamily="34" charset="0"/>
                <a:cs typeface="Arial" panose="020B0604020202020204" pitchFamily="34" charset="0"/>
              </a:rPr>
              <a:t>Go to:</a:t>
            </a:r>
          </a:p>
          <a:p>
            <a:pPr algn="ctr" hangingPunct="1"/>
            <a:r>
              <a:rPr lang="en-US" sz="2800">
                <a:hlinkClick r:id="rId3"/>
              </a:rPr>
              <a:t>https://github.com/Dzvezdana/introduction-to-pymongo</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93059337"/>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Interested to learn more?</a:t>
            </a:r>
          </a:p>
        </p:txBody>
      </p:sp>
      <p:sp>
        <p:nvSpPr>
          <p:cNvPr id="7" name="Text Placeholder 1">
            <a:extLst>
              <a:ext uri="{FF2B5EF4-FFF2-40B4-BE49-F238E27FC236}">
                <a16:creationId xmlns:a16="http://schemas.microsoft.com/office/drawing/2014/main" id="{25E8451C-2992-2443-822F-C70150C05449}"/>
              </a:ext>
            </a:extLst>
          </p:cNvPr>
          <p:cNvSpPr txBox="1">
            <a:spLocks/>
          </p:cNvSpPr>
          <p:nvPr/>
        </p:nvSpPr>
        <p:spPr>
          <a:xfrm>
            <a:off x="905617" y="1851404"/>
            <a:ext cx="10055893" cy="29068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marL="342900" indent="-342900" hangingPunct="1">
              <a:buFont typeface="Arial"/>
              <a:buChar char="•"/>
            </a:pPr>
            <a:endParaRPr lang="en-US"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504023F-80FA-D44E-BC59-9572D6612EC5}"/>
              </a:ext>
            </a:extLst>
          </p:cNvPr>
          <p:cNvSpPr/>
          <p:nvPr/>
        </p:nvSpPr>
        <p:spPr>
          <a:xfrm>
            <a:off x="711199" y="3262517"/>
            <a:ext cx="9234311" cy="2308324"/>
          </a:xfrm>
          <a:prstGeom prst="rect">
            <a:avLst/>
          </a:prstGeom>
        </p:spPr>
        <p:txBody>
          <a:bodyPr wrap="square">
            <a:spAutoFit/>
          </a:bodyPr>
          <a:lstStyle/>
          <a:p>
            <a:pPr marL="285750" indent="-285750">
              <a:buFont typeface="Arial" panose="020B0604020202020204" pitchFamily="34" charset="0"/>
              <a:buChar char="•"/>
            </a:pPr>
            <a:r>
              <a:rPr lang="en-US">
                <a:hlinkClick r:id="rId2"/>
              </a:rPr>
              <a:t>https://severalnines.com/database-blog/understanding-mongodb-indexes</a:t>
            </a:r>
            <a:endParaRPr lang="en-US"/>
          </a:p>
          <a:p>
            <a:pPr marL="285750" indent="-285750">
              <a:buFont typeface="Arial" panose="020B0604020202020204" pitchFamily="34" charset="0"/>
              <a:buChar char="•"/>
            </a:pPr>
            <a:r>
              <a:rPr lang="en-US">
                <a:hlinkClick r:id="rId3"/>
              </a:rPr>
              <a:t>https://www.tutorialspoint.com/mongodb</a:t>
            </a:r>
            <a:endParaRPr lang="en-US" b="1"/>
          </a:p>
          <a:p>
            <a:pPr marL="285750" indent="-285750">
              <a:buFont typeface="Arial" panose="020B0604020202020204" pitchFamily="34" charset="0"/>
              <a:buChar char="•"/>
            </a:pPr>
            <a:r>
              <a:rPr lang="en-US">
                <a:hlinkClick r:id="rId4"/>
              </a:rPr>
              <a:t>https://docs.mongodb.com/manual/</a:t>
            </a:r>
            <a:endParaRPr lang="en-US"/>
          </a:p>
          <a:p>
            <a:pPr marL="285750" indent="-285750">
              <a:buFont typeface="Arial" panose="020B0604020202020204" pitchFamily="34" charset="0"/>
              <a:buChar char="•"/>
            </a:pPr>
            <a:r>
              <a:rPr lang="en-US">
                <a:hlinkClick r:id="rId5"/>
              </a:rPr>
              <a:t>http://zetcode.com/python/pymongo/</a:t>
            </a:r>
            <a:endParaRPr lang="en-US"/>
          </a:p>
          <a:p>
            <a:pPr marL="285750" indent="-285750">
              <a:buFont typeface="Arial" panose="020B0604020202020204" pitchFamily="34" charset="0"/>
              <a:buChar char="•"/>
            </a:pPr>
            <a:r>
              <a:rPr lang="en-US">
                <a:hlinkClick r:id="rId6"/>
              </a:rPr>
              <a:t>https://motor.readthedocs.io/en/stable/</a:t>
            </a:r>
            <a:endParaRPr lang="en-US"/>
          </a:p>
          <a:p>
            <a:pPr marL="285750" indent="-285750">
              <a:buFont typeface="Arial" panose="020B0604020202020204" pitchFamily="34" charset="0"/>
              <a:buChar char="•"/>
            </a:pPr>
            <a:r>
              <a:rPr lang="en-US">
                <a:hlinkClick r:id="rId7"/>
              </a:rPr>
              <a:t>https://realpython.com/introduction-to-mongodb-and-python/</a:t>
            </a:r>
            <a:endParaRPr lang="en-US"/>
          </a:p>
          <a:p>
            <a:pPr marL="285750" indent="-285750">
              <a:buFont typeface="Arial" panose="020B0604020202020204" pitchFamily="34" charset="0"/>
              <a:buChar char="•"/>
            </a:pPr>
            <a:r>
              <a:rPr lang="en-US">
                <a:hlinkClick r:id="rId8"/>
              </a:rPr>
              <a:t>http://mongoengine.org/</a:t>
            </a:r>
            <a:endParaRPr lang="en-US"/>
          </a:p>
          <a:p>
            <a:pPr marL="285750" indent="-285750">
              <a:buFont typeface="Arial" panose="020B0604020202020204" pitchFamily="34" charset="0"/>
              <a:buChar char="•"/>
            </a:pPr>
            <a:endParaRPr lang="en-US"/>
          </a:p>
        </p:txBody>
      </p:sp>
      <p:pic>
        <p:nvPicPr>
          <p:cNvPr id="3" name="Picture 2">
            <a:extLst>
              <a:ext uri="{FF2B5EF4-FFF2-40B4-BE49-F238E27FC236}">
                <a16:creationId xmlns:a16="http://schemas.microsoft.com/office/drawing/2014/main" id="{8CF4B33A-50CA-8642-ABBB-CF13F9D0A39D}"/>
              </a:ext>
            </a:extLst>
          </p:cNvPr>
          <p:cNvPicPr>
            <a:picLocks noChangeAspect="1"/>
          </p:cNvPicPr>
          <p:nvPr/>
        </p:nvPicPr>
        <p:blipFill>
          <a:blip r:embed="rId9"/>
          <a:stretch>
            <a:fillRect/>
          </a:stretch>
        </p:blipFill>
        <p:spPr>
          <a:xfrm>
            <a:off x="8619400" y="2759710"/>
            <a:ext cx="2342109" cy="3345870"/>
          </a:xfrm>
          <a:prstGeom prst="rect">
            <a:avLst/>
          </a:prstGeom>
        </p:spPr>
      </p:pic>
      <p:sp>
        <p:nvSpPr>
          <p:cNvPr id="6" name="Rectangle 5">
            <a:extLst>
              <a:ext uri="{FF2B5EF4-FFF2-40B4-BE49-F238E27FC236}">
                <a16:creationId xmlns:a16="http://schemas.microsoft.com/office/drawing/2014/main" id="{7B334CC7-3B23-204A-ABC5-C2CB3C2801FC}"/>
              </a:ext>
            </a:extLst>
          </p:cNvPr>
          <p:cNvSpPr/>
          <p:nvPr/>
        </p:nvSpPr>
        <p:spPr>
          <a:xfrm>
            <a:off x="711198" y="1651714"/>
            <a:ext cx="9234311" cy="1107996"/>
          </a:xfrm>
          <a:prstGeom prst="rect">
            <a:avLst/>
          </a:prstGeom>
        </p:spPr>
        <p:txBody>
          <a:bodyPr wrap="square">
            <a:spAutoFit/>
          </a:bodyPr>
          <a:lstStyle/>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Some things that are important, but we didn’t cover:</a:t>
            </a:r>
          </a:p>
          <a:p>
            <a:pPr lvl="5" indent="0"/>
            <a:r>
              <a:rPr lang="en-US" sz="1600">
                <a:latin typeface="Arial" panose="020B0604020202020204" pitchFamily="34" charset="0"/>
                <a:cs typeface="Arial" panose="020B0604020202020204" pitchFamily="34" charset="0"/>
              </a:rPr>
              <a:t>	- </a:t>
            </a:r>
            <a:r>
              <a:rPr lang="en-US" sz="1600" b="1">
                <a:latin typeface="Arial" panose="020B0604020202020204" pitchFamily="34" charset="0"/>
                <a:cs typeface="Arial" panose="020B0604020202020204" pitchFamily="34" charset="0"/>
              </a:rPr>
              <a:t>Motor</a:t>
            </a:r>
            <a:r>
              <a:rPr lang="en-US" sz="1600">
                <a:latin typeface="Arial" panose="020B0604020202020204" pitchFamily="34" charset="0"/>
                <a:cs typeface="Arial" panose="020B0604020202020204" pitchFamily="34" charset="0"/>
              </a:rPr>
              <a:t>: Asynchronous Python driver for MongoDB</a:t>
            </a:r>
            <a:br>
              <a:rPr lang="en-US" sz="1600">
                <a:latin typeface="Arial" panose="020B0604020202020204" pitchFamily="34" charset="0"/>
                <a:cs typeface="Arial" panose="020B0604020202020204" pitchFamily="34" charset="0"/>
              </a:rPr>
            </a:br>
            <a:r>
              <a:rPr lang="en-US" sz="1600">
                <a:latin typeface="Arial" panose="020B0604020202020204" pitchFamily="34" charset="0"/>
                <a:cs typeface="Arial" panose="020B0604020202020204" pitchFamily="34" charset="0"/>
              </a:rPr>
              <a:t>	- </a:t>
            </a:r>
            <a:r>
              <a:rPr lang="en-US" sz="1600" b="1">
                <a:latin typeface="Arial" panose="020B0604020202020204" pitchFamily="34" charset="0"/>
                <a:cs typeface="Arial" panose="020B0604020202020204" pitchFamily="34" charset="0"/>
              </a:rPr>
              <a:t>MongoEngine</a:t>
            </a:r>
            <a:r>
              <a:rPr lang="en-US" sz="1600">
                <a:latin typeface="Arial" panose="020B0604020202020204" pitchFamily="34" charset="0"/>
                <a:cs typeface="Arial" panose="020B0604020202020204" pitchFamily="34" charset="0"/>
              </a:rPr>
              <a:t>: Python object data mapper for MongoDB</a:t>
            </a:r>
          </a:p>
          <a:p>
            <a:pPr lvl="5" indent="0"/>
            <a:r>
              <a:rPr lang="en-US" sz="1600">
                <a:latin typeface="Arial" panose="020B0604020202020204" pitchFamily="34" charset="0"/>
                <a:cs typeface="Arial" panose="020B0604020202020204" pitchFamily="34" charset="0"/>
              </a:rPr>
              <a:t>	- </a:t>
            </a:r>
            <a:r>
              <a:rPr lang="en-US" sz="1600" b="1">
                <a:latin typeface="Arial" panose="020B0604020202020204" pitchFamily="34" charset="0"/>
                <a:cs typeface="Arial" panose="020B0604020202020204" pitchFamily="34" charset="0"/>
              </a:rPr>
              <a:t>Indexing</a:t>
            </a:r>
            <a:r>
              <a:rPr lang="en-US" sz="1600">
                <a:latin typeface="Arial" panose="020B0604020202020204" pitchFamily="34" charset="0"/>
                <a:cs typeface="Arial" panose="020B0604020202020204" pitchFamily="34" charset="0"/>
              </a:rPr>
              <a:t>: Efficient execution of queries in MongoDB</a:t>
            </a:r>
          </a:p>
        </p:txBody>
      </p:sp>
    </p:spTree>
    <p:extLst>
      <p:ext uri="{BB962C8B-B14F-4D97-AF65-F5344CB8AC3E}">
        <p14:creationId xmlns:p14="http://schemas.microsoft.com/office/powerpoint/2010/main" val="3708231024"/>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2641600" y="456670"/>
            <a:ext cx="6908801" cy="815740"/>
          </a:xfrm>
        </p:spPr>
        <p:txBody>
          <a:bodyPr>
            <a:normAutofit/>
          </a:bodyPr>
          <a:lstStyle/>
          <a:p>
            <a:r>
              <a:rPr lang="en-US" dirty="0"/>
              <a:t>Database Relations</a:t>
            </a:r>
          </a:p>
        </p:txBody>
      </p:sp>
      <p:sp>
        <p:nvSpPr>
          <p:cNvPr id="13" name="Text Placeholder 1">
            <a:extLst>
              <a:ext uri="{FF2B5EF4-FFF2-40B4-BE49-F238E27FC236}">
                <a16:creationId xmlns:a16="http://schemas.microsoft.com/office/drawing/2014/main" id="{06B68E86-6A18-5C42-BFF2-9FE319A921C4}"/>
              </a:ext>
            </a:extLst>
          </p:cNvPr>
          <p:cNvSpPr txBox="1">
            <a:spLocks/>
          </p:cNvSpPr>
          <p:nvPr/>
        </p:nvSpPr>
        <p:spPr>
          <a:xfrm>
            <a:off x="2265538" y="3687937"/>
            <a:ext cx="2718515" cy="437303"/>
          </a:xfrm>
          <a:prstGeom prst="rect">
            <a:avLst/>
          </a:prstGeom>
          <a:solidFill>
            <a:schemeClr val="tx2">
              <a:lumMod val="40000"/>
              <a:lumOff val="6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solidFill>
                  <a:schemeClr val="tx1"/>
                </a:solidFill>
                <a:latin typeface="Arial" panose="020B0604020202020204" pitchFamily="34" charset="0"/>
                <a:cs typeface="Arial" panose="020B0604020202020204" pitchFamily="34" charset="0"/>
              </a:rPr>
              <a:t>Products</a:t>
            </a:r>
          </a:p>
        </p:txBody>
      </p:sp>
      <p:graphicFrame>
        <p:nvGraphicFramePr>
          <p:cNvPr id="14" name="Table 13">
            <a:extLst>
              <a:ext uri="{FF2B5EF4-FFF2-40B4-BE49-F238E27FC236}">
                <a16:creationId xmlns:a16="http://schemas.microsoft.com/office/drawing/2014/main" id="{F2A35F15-A7A5-184F-B2B2-128FDC465501}"/>
              </a:ext>
            </a:extLst>
          </p:cNvPr>
          <p:cNvGraphicFramePr>
            <a:graphicFrameLocks noGrp="1"/>
          </p:cNvGraphicFramePr>
          <p:nvPr>
            <p:extLst>
              <p:ext uri="{D42A27DB-BD31-4B8C-83A1-F6EECF244321}">
                <p14:modId xmlns:p14="http://schemas.microsoft.com/office/powerpoint/2010/main" val="233989298"/>
              </p:ext>
            </p:extLst>
          </p:nvPr>
        </p:nvGraphicFramePr>
        <p:xfrm>
          <a:off x="496713" y="4128474"/>
          <a:ext cx="6575600" cy="1475904"/>
        </p:xfrm>
        <a:graphic>
          <a:graphicData uri="http://schemas.openxmlformats.org/drawingml/2006/table">
            <a:tbl>
              <a:tblPr firstRow="1" bandRow="1">
                <a:tableStyleId>{5940675A-B579-460E-94D1-54222C63F5DA}</a:tableStyleId>
              </a:tblPr>
              <a:tblGrid>
                <a:gridCol w="874887">
                  <a:extLst>
                    <a:ext uri="{9D8B030D-6E8A-4147-A177-3AD203B41FA5}">
                      <a16:colId xmlns:a16="http://schemas.microsoft.com/office/drawing/2014/main" val="567917360"/>
                    </a:ext>
                  </a:extLst>
                </a:gridCol>
                <a:gridCol w="1728788">
                  <a:extLst>
                    <a:ext uri="{9D8B030D-6E8A-4147-A177-3AD203B41FA5}">
                      <a16:colId xmlns:a16="http://schemas.microsoft.com/office/drawing/2014/main" val="1930981235"/>
                    </a:ext>
                  </a:extLst>
                </a:gridCol>
                <a:gridCol w="1485900">
                  <a:extLst>
                    <a:ext uri="{9D8B030D-6E8A-4147-A177-3AD203B41FA5}">
                      <a16:colId xmlns:a16="http://schemas.microsoft.com/office/drawing/2014/main" val="2744788968"/>
                    </a:ext>
                  </a:extLst>
                </a:gridCol>
                <a:gridCol w="2486025">
                  <a:extLst>
                    <a:ext uri="{9D8B030D-6E8A-4147-A177-3AD203B41FA5}">
                      <a16:colId xmlns:a16="http://schemas.microsoft.com/office/drawing/2014/main" val="914862101"/>
                    </a:ext>
                  </a:extLst>
                </a:gridCol>
              </a:tblGrid>
              <a:tr h="319248">
                <a:tc>
                  <a:txBody>
                    <a:bodyPr/>
                    <a:lstStyle/>
                    <a:p>
                      <a:pPr algn="ctr"/>
                      <a:r>
                        <a:rPr lang="en-US" sz="1400" b="1" dirty="0">
                          <a:latin typeface="Arial" panose="020B0604020202020204" pitchFamily="34" charset="0"/>
                          <a:cs typeface="Arial" panose="020B0604020202020204" pitchFamily="34" charset="0"/>
                        </a:rPr>
                        <a:t>id</a:t>
                      </a:r>
                    </a:p>
                  </a:txBody>
                  <a:tcP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Name</a:t>
                      </a:r>
                    </a:p>
                  </a:txBody>
                  <a:tcP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Price</a:t>
                      </a:r>
                    </a:p>
                  </a:txBody>
                  <a:tcP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Description</a:t>
                      </a:r>
                    </a:p>
                  </a:txBody>
                  <a:tcPr>
                    <a:solidFill>
                      <a:schemeClr val="accent1"/>
                    </a:solidFill>
                  </a:tcPr>
                </a:tc>
                <a:extLst>
                  <a:ext uri="{0D108BD9-81ED-4DB2-BD59-A6C34878D82A}">
                    <a16:rowId xmlns:a16="http://schemas.microsoft.com/office/drawing/2014/main" val="2138524469"/>
                  </a:ext>
                </a:extLst>
              </a:tr>
              <a:tr h="319248">
                <a:tc>
                  <a:txBody>
                    <a:bodyPr/>
                    <a:lstStyle/>
                    <a:p>
                      <a:pPr algn="ctr"/>
                      <a:r>
                        <a:rPr lang="en-US" sz="1400" dirty="0">
                          <a:latin typeface="Arial" panose="020B0604020202020204" pitchFamily="34" charset="0"/>
                          <a:cs typeface="Arial" panose="020B0604020202020204" pitchFamily="34" charset="0"/>
                        </a:rPr>
                        <a:t>1</a:t>
                      </a:r>
                    </a:p>
                  </a:txBody>
                  <a:tcPr>
                    <a:solidFill>
                      <a:srgbClr val="F71300"/>
                    </a:solidFill>
                  </a:tcPr>
                </a:tc>
                <a:tc>
                  <a:txBody>
                    <a:bodyPr/>
                    <a:lstStyle/>
                    <a:p>
                      <a:pPr algn="ctr"/>
                      <a:r>
                        <a:rPr lang="en-US" sz="1400" dirty="0">
                          <a:latin typeface="Arial" panose="020B0604020202020204" pitchFamily="34" charset="0"/>
                          <a:cs typeface="Arial" panose="020B0604020202020204" pitchFamily="34" charset="0"/>
                        </a:rPr>
                        <a:t>Brita Water Bottle</a:t>
                      </a:r>
                    </a:p>
                  </a:txBody>
                  <a:tcPr>
                    <a:solidFill>
                      <a:srgbClr val="F71300"/>
                    </a:solidFill>
                  </a:tcPr>
                </a:tc>
                <a:tc>
                  <a:txBody>
                    <a:bodyPr/>
                    <a:lstStyle/>
                    <a:p>
                      <a:pPr algn="ctr"/>
                      <a:r>
                        <a:rPr lang="en-US" sz="1400" dirty="0">
                          <a:latin typeface="Arial" panose="020B0604020202020204" pitchFamily="34" charset="0"/>
                          <a:cs typeface="Arial" panose="020B0604020202020204" pitchFamily="34" charset="0"/>
                        </a:rPr>
                        <a:t>10.99</a:t>
                      </a:r>
                    </a:p>
                  </a:txBody>
                  <a:tcPr>
                    <a:solidFill>
                      <a:srgbClr val="F71300"/>
                    </a:solidFill>
                  </a:tcPr>
                </a:tc>
                <a:tc>
                  <a:txBody>
                    <a:bodyPr/>
                    <a:lstStyle/>
                    <a:p>
                      <a:pPr algn="ctr"/>
                      <a:r>
                        <a:rPr lang="en-US" sz="1400" dirty="0">
                          <a:latin typeface="Arial" panose="020B0604020202020204" pitchFamily="34" charset="0"/>
                          <a:cs typeface="Arial" panose="020B0604020202020204" pitchFamily="34" charset="0"/>
                        </a:rPr>
                        <a:t>Durable, 1 liter bottle</a:t>
                      </a:r>
                    </a:p>
                  </a:txBody>
                  <a:tcPr>
                    <a:solidFill>
                      <a:srgbClr val="F71300"/>
                    </a:solidFill>
                  </a:tcPr>
                </a:tc>
                <a:extLst>
                  <a:ext uri="{0D108BD9-81ED-4DB2-BD59-A6C34878D82A}">
                    <a16:rowId xmlns:a16="http://schemas.microsoft.com/office/drawing/2014/main" val="1511913194"/>
                  </a:ext>
                </a:extLst>
              </a:tr>
              <a:tr h="446072">
                <a:tc>
                  <a:txBody>
                    <a:bodyPr/>
                    <a:lstStyle/>
                    <a:p>
                      <a:pPr algn="ctr"/>
                      <a:r>
                        <a:rPr lang="en-US" sz="1400" dirty="0">
                          <a:latin typeface="Arial" panose="020B0604020202020204" pitchFamily="34" charset="0"/>
                          <a:cs typeface="Arial" panose="020B0604020202020204" pitchFamily="34" charset="0"/>
                        </a:rPr>
                        <a:t>2</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Sakura Pen</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5.25</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Sakura 6-Piece Black Collection Pen Set</a:t>
                      </a:r>
                    </a:p>
                  </a:txBody>
                  <a:tcPr>
                    <a:solidFill>
                      <a:schemeClr val="bg1"/>
                    </a:solidFill>
                  </a:tcPr>
                </a:tc>
                <a:extLst>
                  <a:ext uri="{0D108BD9-81ED-4DB2-BD59-A6C34878D82A}">
                    <a16:rowId xmlns:a16="http://schemas.microsoft.com/office/drawing/2014/main" val="1625113755"/>
                  </a:ext>
                </a:extLst>
              </a:tr>
              <a:tr h="319248">
                <a:tc>
                  <a:txBody>
                    <a:bodyPr/>
                    <a:lstStyle/>
                    <a:p>
                      <a:pPr algn="ctr"/>
                      <a:r>
                        <a:rPr lang="en-US" sz="1400" dirty="0">
                          <a:latin typeface="Arial" panose="020B0604020202020204" pitchFamily="34" charset="0"/>
                          <a:cs typeface="Arial" panose="020B0604020202020204" pitchFamily="34" charset="0"/>
                        </a:rPr>
                        <a:t>3</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a:t>
                      </a:r>
                    </a:p>
                  </a:txBody>
                  <a:tcPr>
                    <a:solidFill>
                      <a:schemeClr val="bg1"/>
                    </a:solidFill>
                  </a:tcPr>
                </a:tc>
                <a:extLst>
                  <a:ext uri="{0D108BD9-81ED-4DB2-BD59-A6C34878D82A}">
                    <a16:rowId xmlns:a16="http://schemas.microsoft.com/office/drawing/2014/main" val="4003105040"/>
                  </a:ext>
                </a:extLst>
              </a:tr>
            </a:tbl>
          </a:graphicData>
        </a:graphic>
      </p:graphicFrame>
      <p:sp>
        <p:nvSpPr>
          <p:cNvPr id="15" name="Text Placeholder 1">
            <a:extLst>
              <a:ext uri="{FF2B5EF4-FFF2-40B4-BE49-F238E27FC236}">
                <a16:creationId xmlns:a16="http://schemas.microsoft.com/office/drawing/2014/main" id="{FD1C8682-ADA9-E343-9574-69DE8DBE1BF0}"/>
              </a:ext>
            </a:extLst>
          </p:cNvPr>
          <p:cNvSpPr txBox="1">
            <a:spLocks/>
          </p:cNvSpPr>
          <p:nvPr/>
        </p:nvSpPr>
        <p:spPr>
          <a:xfrm>
            <a:off x="2231662" y="1477160"/>
            <a:ext cx="2718515" cy="437303"/>
          </a:xfrm>
          <a:prstGeom prst="rect">
            <a:avLst/>
          </a:prstGeom>
          <a:solidFill>
            <a:schemeClr val="tx2">
              <a:lumMod val="40000"/>
              <a:lumOff val="6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solidFill>
                  <a:schemeClr val="tx1"/>
                </a:solidFill>
                <a:latin typeface="Arial" panose="020B0604020202020204" pitchFamily="34" charset="0"/>
                <a:cs typeface="Arial" panose="020B0604020202020204" pitchFamily="34" charset="0"/>
              </a:rPr>
              <a:t>Users</a:t>
            </a:r>
          </a:p>
        </p:txBody>
      </p:sp>
      <p:graphicFrame>
        <p:nvGraphicFramePr>
          <p:cNvPr id="17" name="Table 16">
            <a:extLst>
              <a:ext uri="{FF2B5EF4-FFF2-40B4-BE49-F238E27FC236}">
                <a16:creationId xmlns:a16="http://schemas.microsoft.com/office/drawing/2014/main" id="{01745941-AED5-FA40-95A0-CFA92D70C3EF}"/>
              </a:ext>
            </a:extLst>
          </p:cNvPr>
          <p:cNvGraphicFramePr>
            <a:graphicFrameLocks noGrp="1"/>
          </p:cNvGraphicFramePr>
          <p:nvPr>
            <p:extLst>
              <p:ext uri="{D42A27DB-BD31-4B8C-83A1-F6EECF244321}">
                <p14:modId xmlns:p14="http://schemas.microsoft.com/office/powerpoint/2010/main" val="3286385991"/>
              </p:ext>
            </p:extLst>
          </p:nvPr>
        </p:nvGraphicFramePr>
        <p:xfrm>
          <a:off x="1660522" y="1913004"/>
          <a:ext cx="3860796" cy="1335182"/>
        </p:xfrm>
        <a:graphic>
          <a:graphicData uri="http://schemas.openxmlformats.org/drawingml/2006/table">
            <a:tbl>
              <a:tblPr firstRow="1" bandRow="1">
                <a:tableStyleId>{5940675A-B579-460E-94D1-54222C63F5DA}</a:tableStyleId>
              </a:tblPr>
              <a:tblGrid>
                <a:gridCol w="1930398">
                  <a:extLst>
                    <a:ext uri="{9D8B030D-6E8A-4147-A177-3AD203B41FA5}">
                      <a16:colId xmlns:a16="http://schemas.microsoft.com/office/drawing/2014/main" val="567917360"/>
                    </a:ext>
                  </a:extLst>
                </a:gridCol>
                <a:gridCol w="1930398">
                  <a:extLst>
                    <a:ext uri="{9D8B030D-6E8A-4147-A177-3AD203B41FA5}">
                      <a16:colId xmlns:a16="http://schemas.microsoft.com/office/drawing/2014/main" val="1930981235"/>
                    </a:ext>
                  </a:extLst>
                </a:gridCol>
              </a:tblGrid>
              <a:tr h="319248">
                <a:tc>
                  <a:txBody>
                    <a:bodyPr/>
                    <a:lstStyle/>
                    <a:p>
                      <a:pPr algn="ctr"/>
                      <a:r>
                        <a:rPr lang="en-US" sz="1400" b="1" dirty="0">
                          <a:latin typeface="Arial" panose="020B0604020202020204" pitchFamily="34" charset="0"/>
                          <a:cs typeface="Arial" panose="020B0604020202020204" pitchFamily="34" charset="0"/>
                        </a:rPr>
                        <a:t>id</a:t>
                      </a:r>
                    </a:p>
                  </a:txBody>
                  <a:tcPr>
                    <a:solidFill>
                      <a:schemeClr val="accent1"/>
                    </a:solidFill>
                  </a:tcPr>
                </a:tc>
                <a:tc>
                  <a:txBody>
                    <a:bodyPr/>
                    <a:lstStyle/>
                    <a:p>
                      <a:pPr algn="ctr"/>
                      <a:r>
                        <a:rPr lang="en-US" sz="1400" b="1" dirty="0">
                          <a:latin typeface="Arial" panose="020B0604020202020204" pitchFamily="34" charset="0"/>
                          <a:cs typeface="Arial" panose="020B0604020202020204" pitchFamily="34" charset="0"/>
                        </a:rPr>
                        <a:t>email</a:t>
                      </a:r>
                    </a:p>
                  </a:txBody>
                  <a:tcPr>
                    <a:solidFill>
                      <a:schemeClr val="accent1"/>
                    </a:solidFill>
                  </a:tcPr>
                </a:tc>
                <a:extLst>
                  <a:ext uri="{0D108BD9-81ED-4DB2-BD59-A6C34878D82A}">
                    <a16:rowId xmlns:a16="http://schemas.microsoft.com/office/drawing/2014/main" val="2138524469"/>
                  </a:ext>
                </a:extLst>
              </a:tr>
              <a:tr h="319248">
                <a:tc>
                  <a:txBody>
                    <a:bodyPr/>
                    <a:lstStyle/>
                    <a:p>
                      <a:pPr algn="ctr"/>
                      <a:r>
                        <a:rPr lang="en-US" sz="1400" dirty="0">
                          <a:latin typeface="Arial" panose="020B0604020202020204" pitchFamily="34" charset="0"/>
                          <a:cs typeface="Arial" panose="020B0604020202020204" pitchFamily="34" charset="0"/>
                        </a:rPr>
                        <a:t>1</a:t>
                      </a:r>
                    </a:p>
                  </a:txBody>
                  <a:tcPr>
                    <a:solidFill>
                      <a:srgbClr val="F71300"/>
                    </a:solidFill>
                  </a:tcPr>
                </a:tc>
                <a:tc>
                  <a:txBody>
                    <a:bodyPr/>
                    <a:lstStyle/>
                    <a:p>
                      <a:pPr algn="ctr"/>
                      <a:r>
                        <a:rPr lang="en-US" sz="1400" dirty="0">
                          <a:latin typeface="Arial" panose="020B0604020202020204" pitchFamily="34" charset="0"/>
                          <a:cs typeface="Arial" panose="020B0604020202020204" pitchFamily="34" charset="0"/>
                          <a:hlinkClick r:id="rId2"/>
                        </a:rPr>
                        <a:t>dana@linkit.nl</a:t>
                      </a:r>
                      <a:r>
                        <a:rPr lang="en-US" sz="1400" dirty="0">
                          <a:latin typeface="Arial" panose="020B0604020202020204" pitchFamily="34" charset="0"/>
                          <a:cs typeface="Arial" panose="020B0604020202020204" pitchFamily="34" charset="0"/>
                        </a:rPr>
                        <a:t> </a:t>
                      </a:r>
                    </a:p>
                  </a:txBody>
                  <a:tcPr>
                    <a:solidFill>
                      <a:srgbClr val="F71300"/>
                    </a:solidFill>
                  </a:tcPr>
                </a:tc>
                <a:extLst>
                  <a:ext uri="{0D108BD9-81ED-4DB2-BD59-A6C34878D82A}">
                    <a16:rowId xmlns:a16="http://schemas.microsoft.com/office/drawing/2014/main" val="1511913194"/>
                  </a:ext>
                </a:extLst>
              </a:tr>
              <a:tr h="377438">
                <a:tc>
                  <a:txBody>
                    <a:bodyPr/>
                    <a:lstStyle/>
                    <a:p>
                      <a:pPr algn="ctr"/>
                      <a:r>
                        <a:rPr lang="en-US" sz="1400" dirty="0">
                          <a:latin typeface="Arial" panose="020B0604020202020204" pitchFamily="34" charset="0"/>
                          <a:cs typeface="Arial" panose="020B0604020202020204" pitchFamily="34" charset="0"/>
                        </a:rPr>
                        <a:t>2</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hlinkClick r:id="rId3"/>
                        </a:rPr>
                        <a:t>meazer@linkit.nl</a:t>
                      </a:r>
                      <a:endParaRPr lang="en-US" sz="1400" dirty="0">
                        <a:latin typeface="Arial" panose="020B0604020202020204" pitchFamily="34" charset="0"/>
                        <a:cs typeface="Arial" panose="020B0604020202020204" pitchFamily="34" charset="0"/>
                      </a:endParaRPr>
                    </a:p>
                  </a:txBody>
                  <a:tcPr>
                    <a:solidFill>
                      <a:schemeClr val="bg1"/>
                    </a:solidFill>
                  </a:tcPr>
                </a:tc>
                <a:extLst>
                  <a:ext uri="{0D108BD9-81ED-4DB2-BD59-A6C34878D82A}">
                    <a16:rowId xmlns:a16="http://schemas.microsoft.com/office/drawing/2014/main" val="1625113755"/>
                  </a:ext>
                </a:extLst>
              </a:tr>
              <a:tr h="319248">
                <a:tc>
                  <a:txBody>
                    <a:bodyPr/>
                    <a:lstStyle/>
                    <a:p>
                      <a:pPr algn="ctr"/>
                      <a:r>
                        <a:rPr lang="en-US" sz="1400" dirty="0">
                          <a:latin typeface="Arial" panose="020B0604020202020204" pitchFamily="34" charset="0"/>
                          <a:cs typeface="Arial" panose="020B0604020202020204" pitchFamily="34" charset="0"/>
                        </a:rPr>
                        <a:t>3</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a:t>
                      </a:r>
                    </a:p>
                  </a:txBody>
                  <a:tcPr>
                    <a:solidFill>
                      <a:schemeClr val="bg1"/>
                    </a:solidFill>
                  </a:tcPr>
                </a:tc>
                <a:extLst>
                  <a:ext uri="{0D108BD9-81ED-4DB2-BD59-A6C34878D82A}">
                    <a16:rowId xmlns:a16="http://schemas.microsoft.com/office/drawing/2014/main" val="4003105040"/>
                  </a:ext>
                </a:extLst>
              </a:tr>
            </a:tbl>
          </a:graphicData>
        </a:graphic>
      </p:graphicFrame>
      <p:sp>
        <p:nvSpPr>
          <p:cNvPr id="18" name="Text Placeholder 1">
            <a:extLst>
              <a:ext uri="{FF2B5EF4-FFF2-40B4-BE49-F238E27FC236}">
                <a16:creationId xmlns:a16="http://schemas.microsoft.com/office/drawing/2014/main" id="{7DDB1D9D-1526-5C4D-AC3E-A564223A2083}"/>
              </a:ext>
            </a:extLst>
          </p:cNvPr>
          <p:cNvSpPr txBox="1">
            <a:spLocks/>
          </p:cNvSpPr>
          <p:nvPr/>
        </p:nvSpPr>
        <p:spPr>
          <a:xfrm>
            <a:off x="8291295" y="2521964"/>
            <a:ext cx="2149871" cy="437303"/>
          </a:xfrm>
          <a:prstGeom prst="rect">
            <a:avLst/>
          </a:prstGeom>
          <a:solidFill>
            <a:schemeClr val="tx2">
              <a:lumMod val="40000"/>
              <a:lumOff val="6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3200" dirty="0">
                <a:solidFill>
                  <a:schemeClr val="tx1"/>
                </a:solidFill>
                <a:latin typeface="Arial" panose="020B0604020202020204" pitchFamily="34" charset="0"/>
                <a:cs typeface="Arial" panose="020B0604020202020204" pitchFamily="34" charset="0"/>
              </a:rPr>
              <a:t>Orders</a:t>
            </a:r>
          </a:p>
        </p:txBody>
      </p:sp>
      <p:graphicFrame>
        <p:nvGraphicFramePr>
          <p:cNvPr id="20" name="Table 19">
            <a:extLst>
              <a:ext uri="{FF2B5EF4-FFF2-40B4-BE49-F238E27FC236}">
                <a16:creationId xmlns:a16="http://schemas.microsoft.com/office/drawing/2014/main" id="{EB6AEFE4-C993-7548-8F0D-AE4C6F4ECDD7}"/>
              </a:ext>
            </a:extLst>
          </p:cNvPr>
          <p:cNvGraphicFramePr>
            <a:graphicFrameLocks noGrp="1"/>
          </p:cNvGraphicFramePr>
          <p:nvPr>
            <p:extLst>
              <p:ext uri="{D42A27DB-BD31-4B8C-83A1-F6EECF244321}">
                <p14:modId xmlns:p14="http://schemas.microsoft.com/office/powerpoint/2010/main" val="3087429161"/>
              </p:ext>
            </p:extLst>
          </p:nvPr>
        </p:nvGraphicFramePr>
        <p:xfrm>
          <a:off x="7416800" y="2946400"/>
          <a:ext cx="3649134" cy="1312670"/>
        </p:xfrm>
        <a:graphic>
          <a:graphicData uri="http://schemas.openxmlformats.org/drawingml/2006/table">
            <a:tbl>
              <a:tblPr firstRow="1" bandRow="1">
                <a:tableStyleId>{5940675A-B579-460E-94D1-54222C63F5DA}</a:tableStyleId>
              </a:tblPr>
              <a:tblGrid>
                <a:gridCol w="1216378">
                  <a:extLst>
                    <a:ext uri="{9D8B030D-6E8A-4147-A177-3AD203B41FA5}">
                      <a16:colId xmlns:a16="http://schemas.microsoft.com/office/drawing/2014/main" val="567917360"/>
                    </a:ext>
                  </a:extLst>
                </a:gridCol>
                <a:gridCol w="1216378">
                  <a:extLst>
                    <a:ext uri="{9D8B030D-6E8A-4147-A177-3AD203B41FA5}">
                      <a16:colId xmlns:a16="http://schemas.microsoft.com/office/drawing/2014/main" val="1930981235"/>
                    </a:ext>
                  </a:extLst>
                </a:gridCol>
                <a:gridCol w="1216378">
                  <a:extLst>
                    <a:ext uri="{9D8B030D-6E8A-4147-A177-3AD203B41FA5}">
                      <a16:colId xmlns:a16="http://schemas.microsoft.com/office/drawing/2014/main" val="2744788968"/>
                    </a:ext>
                  </a:extLst>
                </a:gridCol>
              </a:tblGrid>
              <a:tr h="335349">
                <a:tc>
                  <a:txBody>
                    <a:bodyPr/>
                    <a:lstStyle/>
                    <a:p>
                      <a:pPr algn="ctr"/>
                      <a:r>
                        <a:rPr lang="en-US" sz="1400" b="1" dirty="0">
                          <a:latin typeface="Arial" panose="020B0604020202020204" pitchFamily="34" charset="0"/>
                          <a:cs typeface="Arial" panose="020B0604020202020204" pitchFamily="34" charset="0"/>
                        </a:rPr>
                        <a:t>id</a:t>
                      </a:r>
                    </a:p>
                  </a:txBody>
                  <a:tcPr>
                    <a:solidFill>
                      <a:schemeClr val="accent1"/>
                    </a:solidFill>
                  </a:tcPr>
                </a:tc>
                <a:tc>
                  <a:txBody>
                    <a:bodyPr/>
                    <a:lstStyle/>
                    <a:p>
                      <a:pPr algn="ctr"/>
                      <a:r>
                        <a:rPr lang="en-US" sz="1400" b="1" dirty="0" err="1">
                          <a:latin typeface="Arial" panose="020B0604020202020204" pitchFamily="34" charset="0"/>
                          <a:cs typeface="Arial" panose="020B0604020202020204" pitchFamily="34" charset="0"/>
                        </a:rPr>
                        <a:t>user_id</a:t>
                      </a:r>
                      <a:endParaRPr lang="en-US" sz="1400" b="1" dirty="0">
                        <a:latin typeface="Arial" panose="020B0604020202020204" pitchFamily="34" charset="0"/>
                        <a:cs typeface="Arial" panose="020B0604020202020204" pitchFamily="34" charset="0"/>
                      </a:endParaRPr>
                    </a:p>
                  </a:txBody>
                  <a:tcPr>
                    <a:solidFill>
                      <a:schemeClr val="accent1"/>
                    </a:solidFill>
                  </a:tcPr>
                </a:tc>
                <a:tc>
                  <a:txBody>
                    <a:bodyPr/>
                    <a:lstStyle/>
                    <a:p>
                      <a:pPr algn="ctr"/>
                      <a:r>
                        <a:rPr lang="en-US" sz="1400" b="1" dirty="0" err="1">
                          <a:latin typeface="Arial" panose="020B0604020202020204" pitchFamily="34" charset="0"/>
                          <a:cs typeface="Arial" panose="020B0604020202020204" pitchFamily="34" charset="0"/>
                        </a:rPr>
                        <a:t>product_id</a:t>
                      </a:r>
                      <a:endParaRPr lang="en-US" sz="1400" b="1" dirty="0">
                        <a:latin typeface="Arial" panose="020B0604020202020204" pitchFamily="34" charset="0"/>
                        <a:cs typeface="Arial" panose="020B0604020202020204" pitchFamily="34" charset="0"/>
                      </a:endParaRPr>
                    </a:p>
                  </a:txBody>
                  <a:tcPr>
                    <a:solidFill>
                      <a:schemeClr val="accent1"/>
                    </a:solidFill>
                  </a:tcPr>
                </a:tc>
                <a:extLst>
                  <a:ext uri="{0D108BD9-81ED-4DB2-BD59-A6C34878D82A}">
                    <a16:rowId xmlns:a16="http://schemas.microsoft.com/office/drawing/2014/main" val="2138524469"/>
                  </a:ext>
                </a:extLst>
              </a:tr>
              <a:tr h="319248">
                <a:tc>
                  <a:txBody>
                    <a:bodyPr/>
                    <a:lstStyle/>
                    <a:p>
                      <a:pPr algn="ctr"/>
                      <a:r>
                        <a:rPr lang="en-US" sz="1400" dirty="0">
                          <a:latin typeface="Arial" panose="020B0604020202020204" pitchFamily="34" charset="0"/>
                          <a:cs typeface="Arial" panose="020B0604020202020204" pitchFamily="34" charset="0"/>
                        </a:rPr>
                        <a:t>1</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2</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3</a:t>
                      </a:r>
                    </a:p>
                  </a:txBody>
                  <a:tcPr>
                    <a:solidFill>
                      <a:schemeClr val="bg1"/>
                    </a:solidFill>
                  </a:tcPr>
                </a:tc>
                <a:extLst>
                  <a:ext uri="{0D108BD9-81ED-4DB2-BD59-A6C34878D82A}">
                    <a16:rowId xmlns:a16="http://schemas.microsoft.com/office/drawing/2014/main" val="1511913194"/>
                  </a:ext>
                </a:extLst>
              </a:tr>
              <a:tr h="338825">
                <a:tc>
                  <a:txBody>
                    <a:bodyPr/>
                    <a:lstStyle/>
                    <a:p>
                      <a:pPr algn="ctr"/>
                      <a:r>
                        <a:rPr lang="en-US" sz="1400" dirty="0">
                          <a:latin typeface="Arial" panose="020B0604020202020204" pitchFamily="34" charset="0"/>
                          <a:cs typeface="Arial" panose="020B0604020202020204" pitchFamily="34" charset="0"/>
                        </a:rPr>
                        <a:t>2</a:t>
                      </a:r>
                    </a:p>
                  </a:txBody>
                  <a:tcPr>
                    <a:solidFill>
                      <a:srgbClr val="F71300"/>
                    </a:solidFill>
                  </a:tcPr>
                </a:tc>
                <a:tc>
                  <a:txBody>
                    <a:bodyPr/>
                    <a:lstStyle/>
                    <a:p>
                      <a:pPr algn="ctr"/>
                      <a:r>
                        <a:rPr lang="en-US" sz="1400" dirty="0">
                          <a:latin typeface="Arial" panose="020B0604020202020204" pitchFamily="34" charset="0"/>
                          <a:cs typeface="Arial" panose="020B0604020202020204" pitchFamily="34" charset="0"/>
                        </a:rPr>
                        <a:t>1</a:t>
                      </a:r>
                    </a:p>
                  </a:txBody>
                  <a:tcPr>
                    <a:solidFill>
                      <a:srgbClr val="F71300"/>
                    </a:solidFill>
                  </a:tcPr>
                </a:tc>
                <a:tc>
                  <a:txBody>
                    <a:bodyPr/>
                    <a:lstStyle/>
                    <a:p>
                      <a:pPr algn="ctr"/>
                      <a:r>
                        <a:rPr lang="en-US" sz="1400" dirty="0">
                          <a:latin typeface="Arial" panose="020B0604020202020204" pitchFamily="34" charset="0"/>
                          <a:cs typeface="Arial" panose="020B0604020202020204" pitchFamily="34" charset="0"/>
                        </a:rPr>
                        <a:t>1</a:t>
                      </a:r>
                    </a:p>
                  </a:txBody>
                  <a:tcPr>
                    <a:solidFill>
                      <a:srgbClr val="F71300"/>
                    </a:solidFill>
                  </a:tcPr>
                </a:tc>
                <a:extLst>
                  <a:ext uri="{0D108BD9-81ED-4DB2-BD59-A6C34878D82A}">
                    <a16:rowId xmlns:a16="http://schemas.microsoft.com/office/drawing/2014/main" val="1625113755"/>
                  </a:ext>
                </a:extLst>
              </a:tr>
              <a:tr h="319248">
                <a:tc>
                  <a:txBody>
                    <a:bodyPr/>
                    <a:lstStyle/>
                    <a:p>
                      <a:pPr algn="ctr"/>
                      <a:r>
                        <a:rPr lang="en-US" sz="1400" dirty="0">
                          <a:latin typeface="Arial" panose="020B0604020202020204" pitchFamily="34" charset="0"/>
                          <a:cs typeface="Arial" panose="020B0604020202020204" pitchFamily="34" charset="0"/>
                        </a:rPr>
                        <a:t>3</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a:t>
                      </a:r>
                    </a:p>
                  </a:txBody>
                  <a:tcPr>
                    <a:solidFill>
                      <a:schemeClr val="bg1"/>
                    </a:solidFill>
                  </a:tcPr>
                </a:tc>
                <a:tc>
                  <a:txBody>
                    <a:bodyPr/>
                    <a:lstStyle/>
                    <a:p>
                      <a:pPr algn="ctr"/>
                      <a:r>
                        <a:rPr lang="en-US" sz="1400" dirty="0">
                          <a:latin typeface="Arial" panose="020B0604020202020204" pitchFamily="34" charset="0"/>
                          <a:cs typeface="Arial" panose="020B0604020202020204" pitchFamily="34" charset="0"/>
                        </a:rPr>
                        <a:t>…</a:t>
                      </a:r>
                    </a:p>
                  </a:txBody>
                  <a:tcPr>
                    <a:solidFill>
                      <a:schemeClr val="bg1"/>
                    </a:solidFill>
                  </a:tcPr>
                </a:tc>
                <a:extLst>
                  <a:ext uri="{0D108BD9-81ED-4DB2-BD59-A6C34878D82A}">
                    <a16:rowId xmlns:a16="http://schemas.microsoft.com/office/drawing/2014/main" val="4003105040"/>
                  </a:ext>
                </a:extLst>
              </a:tr>
            </a:tbl>
          </a:graphicData>
        </a:graphic>
      </p:graphicFrame>
    </p:spTree>
    <p:extLst>
      <p:ext uri="{BB962C8B-B14F-4D97-AF65-F5344CB8AC3E}">
        <p14:creationId xmlns:p14="http://schemas.microsoft.com/office/powerpoint/2010/main" val="285062081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2952045" y="399958"/>
            <a:ext cx="6287911" cy="815740"/>
          </a:xfrm>
        </p:spPr>
        <p:txBody>
          <a:bodyPr>
            <a:normAutofit fontScale="90000"/>
          </a:bodyPr>
          <a:lstStyle/>
          <a:p>
            <a:r>
              <a:rPr lang="en-US" dirty="0"/>
              <a:t>Database Relations</a:t>
            </a:r>
          </a:p>
        </p:txBody>
      </p:sp>
      <p:sp>
        <p:nvSpPr>
          <p:cNvPr id="16" name="Text Placeholder 1">
            <a:extLst>
              <a:ext uri="{FF2B5EF4-FFF2-40B4-BE49-F238E27FC236}">
                <a16:creationId xmlns:a16="http://schemas.microsoft.com/office/drawing/2014/main" id="{5597A803-099D-EE42-A6D6-CD5A3548949E}"/>
              </a:ext>
            </a:extLst>
          </p:cNvPr>
          <p:cNvSpPr>
            <a:spLocks noGrp="1"/>
          </p:cNvSpPr>
          <p:nvPr>
            <p:ph type="body" sz="quarter" idx="1"/>
          </p:nvPr>
        </p:nvSpPr>
        <p:spPr>
          <a:xfrm>
            <a:off x="885397" y="1467875"/>
            <a:ext cx="2873804" cy="485097"/>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p>
            <a:pPr algn="ctr"/>
            <a:r>
              <a:rPr lang="en-US" sz="2800" dirty="0">
                <a:solidFill>
                  <a:schemeClr val="accent1">
                    <a:lumMod val="50000"/>
                  </a:schemeClr>
                </a:solidFill>
                <a:latin typeface="Arial" panose="020B0604020202020204" pitchFamily="34" charset="0"/>
                <a:cs typeface="Arial" panose="020B0604020202020204" pitchFamily="34" charset="0"/>
              </a:rPr>
              <a:t>One-to-One</a:t>
            </a:r>
          </a:p>
        </p:txBody>
      </p:sp>
      <p:sp>
        <p:nvSpPr>
          <p:cNvPr id="9" name="Text Placeholder 1">
            <a:extLst>
              <a:ext uri="{FF2B5EF4-FFF2-40B4-BE49-F238E27FC236}">
                <a16:creationId xmlns:a16="http://schemas.microsoft.com/office/drawing/2014/main" id="{C0AD7699-A228-4743-BC6A-14888B36227D}"/>
              </a:ext>
            </a:extLst>
          </p:cNvPr>
          <p:cNvSpPr txBox="1">
            <a:spLocks/>
          </p:cNvSpPr>
          <p:nvPr/>
        </p:nvSpPr>
        <p:spPr>
          <a:xfrm>
            <a:off x="8251399" y="1467877"/>
            <a:ext cx="2873804" cy="485097"/>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ctr" anchorCtr="0">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One-to-Many</a:t>
            </a:r>
          </a:p>
        </p:txBody>
      </p:sp>
      <p:sp>
        <p:nvSpPr>
          <p:cNvPr id="10" name="Text Placeholder 1">
            <a:extLst>
              <a:ext uri="{FF2B5EF4-FFF2-40B4-BE49-F238E27FC236}">
                <a16:creationId xmlns:a16="http://schemas.microsoft.com/office/drawing/2014/main" id="{026C7AD0-C86A-D143-BAA3-571D58821777}"/>
              </a:ext>
            </a:extLst>
          </p:cNvPr>
          <p:cNvSpPr txBox="1">
            <a:spLocks/>
          </p:cNvSpPr>
          <p:nvPr/>
        </p:nvSpPr>
        <p:spPr>
          <a:xfrm>
            <a:off x="662506" y="2053970"/>
            <a:ext cx="1414649" cy="437303"/>
          </a:xfrm>
          <a:prstGeom prst="rect">
            <a:avLst/>
          </a:prstGeom>
          <a:solidFill>
            <a:schemeClr val="accent1">
              <a:lumMod val="60000"/>
              <a:lumOff val="4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400" dirty="0">
                <a:solidFill>
                  <a:schemeClr val="tx1"/>
                </a:solidFill>
                <a:latin typeface="Arial" panose="020B0604020202020204" pitchFamily="34" charset="0"/>
                <a:cs typeface="Arial" panose="020B0604020202020204" pitchFamily="34" charset="0"/>
              </a:rPr>
              <a:t>Users</a:t>
            </a:r>
            <a:endParaRPr lang="en-US" sz="3200" dirty="0">
              <a:solidFill>
                <a:schemeClr val="tx1"/>
              </a:solidFill>
              <a:latin typeface="Arial" panose="020B0604020202020204" pitchFamily="34" charset="0"/>
              <a:cs typeface="Arial" panose="020B0604020202020204" pitchFamily="34" charset="0"/>
            </a:endParaRPr>
          </a:p>
        </p:txBody>
      </p:sp>
      <p:sp>
        <p:nvSpPr>
          <p:cNvPr id="13" name="Text Placeholder 1">
            <a:extLst>
              <a:ext uri="{FF2B5EF4-FFF2-40B4-BE49-F238E27FC236}">
                <a16:creationId xmlns:a16="http://schemas.microsoft.com/office/drawing/2014/main" id="{5FE279E9-89AF-AF43-B60A-4598F0321F63}"/>
              </a:ext>
            </a:extLst>
          </p:cNvPr>
          <p:cNvSpPr txBox="1">
            <a:spLocks/>
          </p:cNvSpPr>
          <p:nvPr/>
        </p:nvSpPr>
        <p:spPr>
          <a:xfrm>
            <a:off x="2314222" y="2053970"/>
            <a:ext cx="1540934" cy="437303"/>
          </a:xfrm>
          <a:prstGeom prst="rect">
            <a:avLst/>
          </a:prstGeom>
          <a:solidFill>
            <a:schemeClr val="accent1">
              <a:lumMod val="60000"/>
              <a:lumOff val="4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400" dirty="0">
                <a:solidFill>
                  <a:schemeClr val="tx1"/>
                </a:solidFill>
                <a:latin typeface="Arial" panose="020B0604020202020204" pitchFamily="34" charset="0"/>
                <a:cs typeface="Arial" panose="020B0604020202020204" pitchFamily="34" charset="0"/>
              </a:rPr>
              <a:t>Contact</a:t>
            </a:r>
            <a:endParaRPr lang="en-US" sz="3200" dirty="0">
              <a:solidFill>
                <a:schemeClr val="tx1"/>
              </a:solidFill>
              <a:latin typeface="Arial" panose="020B0604020202020204" pitchFamily="34" charset="0"/>
              <a:cs typeface="Arial" panose="020B0604020202020204" pitchFamily="34" charset="0"/>
            </a:endParaRPr>
          </a:p>
        </p:txBody>
      </p:sp>
      <p:sp>
        <p:nvSpPr>
          <p:cNvPr id="14" name="Text Placeholder 1">
            <a:extLst>
              <a:ext uri="{FF2B5EF4-FFF2-40B4-BE49-F238E27FC236}">
                <a16:creationId xmlns:a16="http://schemas.microsoft.com/office/drawing/2014/main" id="{CE99FDF3-E080-944B-8AE0-960D915B0137}"/>
              </a:ext>
            </a:extLst>
          </p:cNvPr>
          <p:cNvSpPr txBox="1">
            <a:spLocks/>
          </p:cNvSpPr>
          <p:nvPr/>
        </p:nvSpPr>
        <p:spPr>
          <a:xfrm>
            <a:off x="8144219" y="2087837"/>
            <a:ext cx="1414649" cy="437303"/>
          </a:xfrm>
          <a:prstGeom prst="rect">
            <a:avLst/>
          </a:prstGeom>
          <a:solidFill>
            <a:schemeClr val="accent1">
              <a:lumMod val="60000"/>
              <a:lumOff val="4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400" dirty="0">
                <a:solidFill>
                  <a:schemeClr val="tx1"/>
                </a:solidFill>
                <a:latin typeface="Arial" panose="020B0604020202020204" pitchFamily="34" charset="0"/>
                <a:cs typeface="Arial" panose="020B0604020202020204" pitchFamily="34" charset="0"/>
              </a:rPr>
              <a:t>Users</a:t>
            </a:r>
            <a:endParaRPr lang="en-US" sz="3200" dirty="0">
              <a:solidFill>
                <a:schemeClr val="tx1"/>
              </a:solidFill>
              <a:latin typeface="Arial" panose="020B0604020202020204" pitchFamily="34" charset="0"/>
              <a:cs typeface="Arial" panose="020B0604020202020204" pitchFamily="34" charset="0"/>
            </a:endParaRPr>
          </a:p>
        </p:txBody>
      </p:sp>
      <p:sp>
        <p:nvSpPr>
          <p:cNvPr id="15" name="Text Placeholder 1">
            <a:extLst>
              <a:ext uri="{FF2B5EF4-FFF2-40B4-BE49-F238E27FC236}">
                <a16:creationId xmlns:a16="http://schemas.microsoft.com/office/drawing/2014/main" id="{80F2D070-8C77-B045-8B51-82606AF684A7}"/>
              </a:ext>
            </a:extLst>
          </p:cNvPr>
          <p:cNvSpPr txBox="1">
            <a:spLocks/>
          </p:cNvSpPr>
          <p:nvPr/>
        </p:nvSpPr>
        <p:spPr>
          <a:xfrm>
            <a:off x="9795935" y="2087837"/>
            <a:ext cx="1540934" cy="437303"/>
          </a:xfrm>
          <a:prstGeom prst="rect">
            <a:avLst/>
          </a:prstGeom>
          <a:solidFill>
            <a:schemeClr val="accent1">
              <a:lumMod val="60000"/>
              <a:lumOff val="4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400" dirty="0">
                <a:solidFill>
                  <a:schemeClr val="tx1"/>
                </a:solidFill>
                <a:latin typeface="Arial" panose="020B0604020202020204" pitchFamily="34" charset="0"/>
                <a:cs typeface="Arial" panose="020B0604020202020204" pitchFamily="34" charset="0"/>
              </a:rPr>
              <a:t>Product</a:t>
            </a:r>
            <a:endParaRPr lang="en-US" sz="3200" dirty="0">
              <a:solidFill>
                <a:schemeClr val="tx1"/>
              </a:solidFill>
              <a:latin typeface="Arial" panose="020B0604020202020204" pitchFamily="34" charset="0"/>
              <a:cs typeface="Arial" panose="020B0604020202020204" pitchFamily="34" charset="0"/>
            </a:endParaRPr>
          </a:p>
        </p:txBody>
      </p:sp>
      <p:sp>
        <p:nvSpPr>
          <p:cNvPr id="17" name="Text Placeholder 1">
            <a:extLst>
              <a:ext uri="{FF2B5EF4-FFF2-40B4-BE49-F238E27FC236}">
                <a16:creationId xmlns:a16="http://schemas.microsoft.com/office/drawing/2014/main" id="{4F31DE45-2283-BD46-9888-BF7600CA7BDD}"/>
              </a:ext>
            </a:extLst>
          </p:cNvPr>
          <p:cNvSpPr txBox="1">
            <a:spLocks/>
          </p:cNvSpPr>
          <p:nvPr/>
        </p:nvSpPr>
        <p:spPr>
          <a:xfrm>
            <a:off x="775394" y="2621983"/>
            <a:ext cx="1155005" cy="33852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id</a:t>
            </a:r>
            <a:endParaRPr lang="en-US" sz="3200" dirty="0">
              <a:solidFill>
                <a:schemeClr val="tx1"/>
              </a:solidFill>
              <a:latin typeface="Arial" panose="020B0604020202020204" pitchFamily="34" charset="0"/>
              <a:cs typeface="Arial" panose="020B0604020202020204" pitchFamily="34" charset="0"/>
            </a:endParaRPr>
          </a:p>
        </p:txBody>
      </p:sp>
      <p:sp>
        <p:nvSpPr>
          <p:cNvPr id="18" name="Text Placeholder 1">
            <a:extLst>
              <a:ext uri="{FF2B5EF4-FFF2-40B4-BE49-F238E27FC236}">
                <a16:creationId xmlns:a16="http://schemas.microsoft.com/office/drawing/2014/main" id="{CEFD9B1A-D983-0D47-880D-822A145F6E05}"/>
              </a:ext>
            </a:extLst>
          </p:cNvPr>
          <p:cNvSpPr txBox="1">
            <a:spLocks/>
          </p:cNvSpPr>
          <p:nvPr/>
        </p:nvSpPr>
        <p:spPr>
          <a:xfrm>
            <a:off x="2507186" y="2621983"/>
            <a:ext cx="1155005" cy="33852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id</a:t>
            </a:r>
            <a:endParaRPr lang="en-US" sz="3200" dirty="0">
              <a:solidFill>
                <a:schemeClr val="tx1"/>
              </a:solidFill>
              <a:latin typeface="Arial" panose="020B0604020202020204" pitchFamily="34" charset="0"/>
              <a:cs typeface="Arial" panose="020B0604020202020204" pitchFamily="34" charset="0"/>
            </a:endParaRPr>
          </a:p>
        </p:txBody>
      </p:sp>
      <p:sp>
        <p:nvSpPr>
          <p:cNvPr id="20" name="Text Placeholder 1">
            <a:extLst>
              <a:ext uri="{FF2B5EF4-FFF2-40B4-BE49-F238E27FC236}">
                <a16:creationId xmlns:a16="http://schemas.microsoft.com/office/drawing/2014/main" id="{65F2B6F6-8C3A-734D-9DC4-39857EA47F8D}"/>
              </a:ext>
            </a:extLst>
          </p:cNvPr>
          <p:cNvSpPr txBox="1">
            <a:spLocks/>
          </p:cNvSpPr>
          <p:nvPr/>
        </p:nvSpPr>
        <p:spPr>
          <a:xfrm>
            <a:off x="8238406" y="2655850"/>
            <a:ext cx="1155005" cy="33852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id</a:t>
            </a:r>
            <a:endParaRPr lang="en-US" sz="3200" dirty="0">
              <a:solidFill>
                <a:schemeClr val="tx1"/>
              </a:solidFill>
              <a:latin typeface="Arial" panose="020B0604020202020204" pitchFamily="34" charset="0"/>
              <a:cs typeface="Arial" panose="020B0604020202020204" pitchFamily="34" charset="0"/>
            </a:endParaRPr>
          </a:p>
        </p:txBody>
      </p:sp>
      <p:sp>
        <p:nvSpPr>
          <p:cNvPr id="21" name="Text Placeholder 1">
            <a:extLst>
              <a:ext uri="{FF2B5EF4-FFF2-40B4-BE49-F238E27FC236}">
                <a16:creationId xmlns:a16="http://schemas.microsoft.com/office/drawing/2014/main" id="{82C52AD3-E056-4D45-8B34-1111C1F065BF}"/>
              </a:ext>
            </a:extLst>
          </p:cNvPr>
          <p:cNvSpPr txBox="1">
            <a:spLocks/>
          </p:cNvSpPr>
          <p:nvPr/>
        </p:nvSpPr>
        <p:spPr>
          <a:xfrm>
            <a:off x="9970198" y="2655850"/>
            <a:ext cx="1155005" cy="33852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id</a:t>
            </a:r>
            <a:endParaRPr lang="en-US" sz="3200" dirty="0">
              <a:solidFill>
                <a:schemeClr val="tx1"/>
              </a:solidFill>
              <a:latin typeface="Arial" panose="020B0604020202020204" pitchFamily="34" charset="0"/>
              <a:cs typeface="Arial" panose="020B0604020202020204" pitchFamily="34" charset="0"/>
            </a:endParaRPr>
          </a:p>
        </p:txBody>
      </p:sp>
      <p:sp>
        <p:nvSpPr>
          <p:cNvPr id="22" name="Text Placeholder 1">
            <a:extLst>
              <a:ext uri="{FF2B5EF4-FFF2-40B4-BE49-F238E27FC236}">
                <a16:creationId xmlns:a16="http://schemas.microsoft.com/office/drawing/2014/main" id="{2F150CAC-8132-6D4E-96BF-5E35BFE7668B}"/>
              </a:ext>
            </a:extLst>
          </p:cNvPr>
          <p:cNvSpPr txBox="1">
            <a:spLocks/>
          </p:cNvSpPr>
          <p:nvPr/>
        </p:nvSpPr>
        <p:spPr>
          <a:xfrm>
            <a:off x="775394" y="3186358"/>
            <a:ext cx="1155005" cy="33852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name</a:t>
            </a:r>
            <a:endParaRPr lang="en-US" sz="3200" dirty="0">
              <a:solidFill>
                <a:schemeClr val="tx1"/>
              </a:solidFill>
              <a:latin typeface="Arial" panose="020B0604020202020204" pitchFamily="34" charset="0"/>
              <a:cs typeface="Arial" panose="020B0604020202020204" pitchFamily="34" charset="0"/>
            </a:endParaRPr>
          </a:p>
        </p:txBody>
      </p:sp>
      <p:sp>
        <p:nvSpPr>
          <p:cNvPr id="23" name="Text Placeholder 1">
            <a:extLst>
              <a:ext uri="{FF2B5EF4-FFF2-40B4-BE49-F238E27FC236}">
                <a16:creationId xmlns:a16="http://schemas.microsoft.com/office/drawing/2014/main" id="{8D95E34B-3428-5647-88D3-1A4186B246BF}"/>
              </a:ext>
            </a:extLst>
          </p:cNvPr>
          <p:cNvSpPr txBox="1">
            <a:spLocks/>
          </p:cNvSpPr>
          <p:nvPr/>
        </p:nvSpPr>
        <p:spPr>
          <a:xfrm>
            <a:off x="2507186" y="3186358"/>
            <a:ext cx="1155005" cy="33852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email</a:t>
            </a:r>
            <a:endParaRPr lang="en-US" sz="3200" dirty="0">
              <a:solidFill>
                <a:schemeClr val="tx1"/>
              </a:solidFill>
              <a:latin typeface="Arial" panose="020B0604020202020204" pitchFamily="34" charset="0"/>
              <a:cs typeface="Arial" panose="020B0604020202020204" pitchFamily="34" charset="0"/>
            </a:endParaRPr>
          </a:p>
        </p:txBody>
      </p:sp>
      <p:sp>
        <p:nvSpPr>
          <p:cNvPr id="24" name="Text Placeholder 1">
            <a:extLst>
              <a:ext uri="{FF2B5EF4-FFF2-40B4-BE49-F238E27FC236}">
                <a16:creationId xmlns:a16="http://schemas.microsoft.com/office/drawing/2014/main" id="{5402F790-08BB-1E4C-A572-F0016AAABBE4}"/>
              </a:ext>
            </a:extLst>
          </p:cNvPr>
          <p:cNvSpPr txBox="1">
            <a:spLocks/>
          </p:cNvSpPr>
          <p:nvPr/>
        </p:nvSpPr>
        <p:spPr>
          <a:xfrm>
            <a:off x="516465" y="3824856"/>
            <a:ext cx="1514480" cy="338524"/>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err="1">
                <a:solidFill>
                  <a:schemeClr val="tx1"/>
                </a:solidFill>
                <a:latin typeface="Arial" panose="020B0604020202020204" pitchFamily="34" charset="0"/>
                <a:cs typeface="Arial" panose="020B0604020202020204" pitchFamily="34" charset="0"/>
              </a:rPr>
              <a:t>contact_id</a:t>
            </a:r>
            <a:endParaRPr lang="en-US" sz="2400" dirty="0">
              <a:solidFill>
                <a:schemeClr val="tx1"/>
              </a:solidFill>
              <a:latin typeface="Arial" panose="020B0604020202020204" pitchFamily="34" charset="0"/>
              <a:cs typeface="Arial" panose="020B0604020202020204" pitchFamily="34" charset="0"/>
            </a:endParaRPr>
          </a:p>
        </p:txBody>
      </p:sp>
      <p:cxnSp>
        <p:nvCxnSpPr>
          <p:cNvPr id="3" name="Straight Arrow Connector 2">
            <a:extLst>
              <a:ext uri="{FF2B5EF4-FFF2-40B4-BE49-F238E27FC236}">
                <a16:creationId xmlns:a16="http://schemas.microsoft.com/office/drawing/2014/main" id="{A533CC0C-8757-4742-B038-97538FAF8505}"/>
              </a:ext>
            </a:extLst>
          </p:cNvPr>
          <p:cNvCxnSpPr>
            <a:cxnSpLocks/>
            <a:endCxn id="18" idx="1"/>
          </p:cNvCxnSpPr>
          <p:nvPr/>
        </p:nvCxnSpPr>
        <p:spPr>
          <a:xfrm flipV="1">
            <a:off x="1840089" y="2791246"/>
            <a:ext cx="667097" cy="103360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Text Placeholder 1">
            <a:extLst>
              <a:ext uri="{FF2B5EF4-FFF2-40B4-BE49-F238E27FC236}">
                <a16:creationId xmlns:a16="http://schemas.microsoft.com/office/drawing/2014/main" id="{2B4D72BB-F86D-4149-B76F-FFB8CCC6324E}"/>
              </a:ext>
            </a:extLst>
          </p:cNvPr>
          <p:cNvSpPr txBox="1">
            <a:spLocks/>
          </p:cNvSpPr>
          <p:nvPr/>
        </p:nvSpPr>
        <p:spPr>
          <a:xfrm>
            <a:off x="8238406" y="3191931"/>
            <a:ext cx="1155005" cy="38570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name</a:t>
            </a:r>
            <a:endParaRPr lang="en-US" sz="3200" dirty="0">
              <a:solidFill>
                <a:schemeClr val="tx1"/>
              </a:solidFill>
              <a:latin typeface="Arial" panose="020B0604020202020204" pitchFamily="34" charset="0"/>
              <a:cs typeface="Arial" panose="020B0604020202020204" pitchFamily="34" charset="0"/>
            </a:endParaRPr>
          </a:p>
        </p:txBody>
      </p:sp>
      <p:sp>
        <p:nvSpPr>
          <p:cNvPr id="28" name="Text Placeholder 1">
            <a:extLst>
              <a:ext uri="{FF2B5EF4-FFF2-40B4-BE49-F238E27FC236}">
                <a16:creationId xmlns:a16="http://schemas.microsoft.com/office/drawing/2014/main" id="{5AE2AC44-153C-744F-93B8-58E64A9A7BF8}"/>
              </a:ext>
            </a:extLst>
          </p:cNvPr>
          <p:cNvSpPr txBox="1">
            <a:spLocks/>
          </p:cNvSpPr>
          <p:nvPr/>
        </p:nvSpPr>
        <p:spPr>
          <a:xfrm>
            <a:off x="9970198" y="3191931"/>
            <a:ext cx="1155005" cy="38570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product</a:t>
            </a:r>
            <a:endParaRPr lang="en-US" sz="3200" dirty="0">
              <a:solidFill>
                <a:schemeClr val="tx1"/>
              </a:solidFill>
              <a:latin typeface="Arial" panose="020B0604020202020204" pitchFamily="34" charset="0"/>
              <a:cs typeface="Arial" panose="020B0604020202020204" pitchFamily="34" charset="0"/>
            </a:endParaRPr>
          </a:p>
        </p:txBody>
      </p:sp>
      <p:sp>
        <p:nvSpPr>
          <p:cNvPr id="29" name="Text Placeholder 1">
            <a:extLst>
              <a:ext uri="{FF2B5EF4-FFF2-40B4-BE49-F238E27FC236}">
                <a16:creationId xmlns:a16="http://schemas.microsoft.com/office/drawing/2014/main" id="{D5F0AA69-C33A-A640-BF2B-DFF4C436A07B}"/>
              </a:ext>
            </a:extLst>
          </p:cNvPr>
          <p:cNvSpPr txBox="1">
            <a:spLocks/>
          </p:cNvSpPr>
          <p:nvPr/>
        </p:nvSpPr>
        <p:spPr>
          <a:xfrm>
            <a:off x="9626601" y="3858722"/>
            <a:ext cx="1907822" cy="338525"/>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user_id</a:t>
            </a:r>
            <a:endParaRPr lang="en-US" sz="2400" dirty="0">
              <a:solidFill>
                <a:schemeClr val="tx1"/>
              </a:solidFill>
              <a:latin typeface="Arial" panose="020B0604020202020204" pitchFamily="34" charset="0"/>
              <a:cs typeface="Arial" panose="020B0604020202020204" pitchFamily="34" charset="0"/>
            </a:endParaRPr>
          </a:p>
        </p:txBody>
      </p:sp>
      <p:cxnSp>
        <p:nvCxnSpPr>
          <p:cNvPr id="30" name="Straight Arrow Connector 29">
            <a:extLst>
              <a:ext uri="{FF2B5EF4-FFF2-40B4-BE49-F238E27FC236}">
                <a16:creationId xmlns:a16="http://schemas.microsoft.com/office/drawing/2014/main" id="{895638BC-D941-D747-B15F-3AC8859BA299}"/>
              </a:ext>
            </a:extLst>
          </p:cNvPr>
          <p:cNvCxnSpPr>
            <a:endCxn id="20" idx="3"/>
          </p:cNvCxnSpPr>
          <p:nvPr/>
        </p:nvCxnSpPr>
        <p:spPr>
          <a:xfrm flipH="1" flipV="1">
            <a:off x="9393411" y="2825113"/>
            <a:ext cx="576787" cy="103360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1" name="Text Placeholder 1">
            <a:extLst>
              <a:ext uri="{FF2B5EF4-FFF2-40B4-BE49-F238E27FC236}">
                <a16:creationId xmlns:a16="http://schemas.microsoft.com/office/drawing/2014/main" id="{5422836B-9E31-FC43-81E3-C0B6F2F0E92F}"/>
              </a:ext>
            </a:extLst>
          </p:cNvPr>
          <p:cNvSpPr txBox="1">
            <a:spLocks/>
          </p:cNvSpPr>
          <p:nvPr/>
        </p:nvSpPr>
        <p:spPr>
          <a:xfrm>
            <a:off x="4531707" y="3708722"/>
            <a:ext cx="2873804" cy="485097"/>
          </a:xfrm>
          <a:prstGeom prst="rect">
            <a:avLst/>
          </a:prstGeom>
          <a:ln w="28575">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2800" dirty="0">
                <a:solidFill>
                  <a:schemeClr val="accent1">
                    <a:lumMod val="50000"/>
                  </a:schemeClr>
                </a:solidFill>
                <a:latin typeface="Arial" panose="020B0604020202020204" pitchFamily="34" charset="0"/>
                <a:cs typeface="Arial" panose="020B0604020202020204" pitchFamily="34" charset="0"/>
              </a:rPr>
              <a:t>Many-to-Many</a:t>
            </a:r>
          </a:p>
        </p:txBody>
      </p:sp>
      <p:sp>
        <p:nvSpPr>
          <p:cNvPr id="32" name="Text Placeholder 1">
            <a:extLst>
              <a:ext uri="{FF2B5EF4-FFF2-40B4-BE49-F238E27FC236}">
                <a16:creationId xmlns:a16="http://schemas.microsoft.com/office/drawing/2014/main" id="{6572ABD3-50C5-5C42-B858-B63A1FD7B912}"/>
              </a:ext>
            </a:extLst>
          </p:cNvPr>
          <p:cNvSpPr txBox="1">
            <a:spLocks/>
          </p:cNvSpPr>
          <p:nvPr/>
        </p:nvSpPr>
        <p:spPr>
          <a:xfrm>
            <a:off x="3611728" y="4328682"/>
            <a:ext cx="1414649" cy="437303"/>
          </a:xfrm>
          <a:prstGeom prst="rect">
            <a:avLst/>
          </a:prstGeom>
          <a:solidFill>
            <a:schemeClr val="accent1">
              <a:lumMod val="60000"/>
              <a:lumOff val="4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Users</a:t>
            </a:r>
            <a:endParaRPr lang="en-US" sz="3200" dirty="0">
              <a:solidFill>
                <a:schemeClr val="tx1"/>
              </a:solidFill>
              <a:latin typeface="Arial" panose="020B0604020202020204" pitchFamily="34" charset="0"/>
              <a:cs typeface="Arial" panose="020B0604020202020204" pitchFamily="34" charset="0"/>
            </a:endParaRPr>
          </a:p>
        </p:txBody>
      </p:sp>
      <p:sp>
        <p:nvSpPr>
          <p:cNvPr id="33" name="Text Placeholder 1">
            <a:extLst>
              <a:ext uri="{FF2B5EF4-FFF2-40B4-BE49-F238E27FC236}">
                <a16:creationId xmlns:a16="http://schemas.microsoft.com/office/drawing/2014/main" id="{A906EC8B-7385-6E41-8B77-C1EBDE4D8F2F}"/>
              </a:ext>
            </a:extLst>
          </p:cNvPr>
          <p:cNvSpPr txBox="1">
            <a:spLocks/>
          </p:cNvSpPr>
          <p:nvPr/>
        </p:nvSpPr>
        <p:spPr>
          <a:xfrm>
            <a:off x="6956777" y="4328682"/>
            <a:ext cx="1540934" cy="437303"/>
          </a:xfrm>
          <a:prstGeom prst="rect">
            <a:avLst/>
          </a:prstGeom>
          <a:solidFill>
            <a:schemeClr val="accent1">
              <a:lumMod val="60000"/>
              <a:lumOff val="4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Promo</a:t>
            </a:r>
            <a:endParaRPr lang="en-US" sz="3200" dirty="0">
              <a:solidFill>
                <a:schemeClr val="tx1"/>
              </a:solidFill>
              <a:latin typeface="Arial" panose="020B0604020202020204" pitchFamily="34" charset="0"/>
              <a:cs typeface="Arial" panose="020B0604020202020204" pitchFamily="34" charset="0"/>
            </a:endParaRPr>
          </a:p>
        </p:txBody>
      </p:sp>
      <p:sp>
        <p:nvSpPr>
          <p:cNvPr id="34" name="Text Placeholder 1">
            <a:extLst>
              <a:ext uri="{FF2B5EF4-FFF2-40B4-BE49-F238E27FC236}">
                <a16:creationId xmlns:a16="http://schemas.microsoft.com/office/drawing/2014/main" id="{1DC6C82C-0819-1F4B-AEBC-130224E8DDA5}"/>
              </a:ext>
            </a:extLst>
          </p:cNvPr>
          <p:cNvSpPr txBox="1">
            <a:spLocks/>
          </p:cNvSpPr>
          <p:nvPr/>
        </p:nvSpPr>
        <p:spPr>
          <a:xfrm>
            <a:off x="3705915" y="4907984"/>
            <a:ext cx="1155005" cy="33852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id</a:t>
            </a:r>
            <a:endParaRPr lang="en-US" sz="3200" dirty="0">
              <a:solidFill>
                <a:schemeClr val="tx1"/>
              </a:solidFill>
              <a:latin typeface="Arial" panose="020B0604020202020204" pitchFamily="34" charset="0"/>
              <a:cs typeface="Arial" panose="020B0604020202020204" pitchFamily="34" charset="0"/>
            </a:endParaRPr>
          </a:p>
        </p:txBody>
      </p:sp>
      <p:sp>
        <p:nvSpPr>
          <p:cNvPr id="35" name="Text Placeholder 1">
            <a:extLst>
              <a:ext uri="{FF2B5EF4-FFF2-40B4-BE49-F238E27FC236}">
                <a16:creationId xmlns:a16="http://schemas.microsoft.com/office/drawing/2014/main" id="{FDDF85EC-70DA-D145-A9E9-12AA89F38697}"/>
              </a:ext>
            </a:extLst>
          </p:cNvPr>
          <p:cNvSpPr txBox="1">
            <a:spLocks/>
          </p:cNvSpPr>
          <p:nvPr/>
        </p:nvSpPr>
        <p:spPr>
          <a:xfrm>
            <a:off x="7131040" y="4896695"/>
            <a:ext cx="1155005" cy="33852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id</a:t>
            </a:r>
            <a:endParaRPr lang="en-US" sz="3200" dirty="0">
              <a:solidFill>
                <a:schemeClr val="tx1"/>
              </a:solidFill>
              <a:latin typeface="Arial" panose="020B0604020202020204" pitchFamily="34" charset="0"/>
              <a:cs typeface="Arial" panose="020B0604020202020204" pitchFamily="34" charset="0"/>
            </a:endParaRPr>
          </a:p>
        </p:txBody>
      </p:sp>
      <p:sp>
        <p:nvSpPr>
          <p:cNvPr id="36" name="Text Placeholder 1">
            <a:extLst>
              <a:ext uri="{FF2B5EF4-FFF2-40B4-BE49-F238E27FC236}">
                <a16:creationId xmlns:a16="http://schemas.microsoft.com/office/drawing/2014/main" id="{2EF651BB-3842-FC45-9C79-B3FC2465EEC0}"/>
              </a:ext>
            </a:extLst>
          </p:cNvPr>
          <p:cNvSpPr txBox="1">
            <a:spLocks/>
          </p:cNvSpPr>
          <p:nvPr/>
        </p:nvSpPr>
        <p:spPr>
          <a:xfrm>
            <a:off x="3705915" y="5432776"/>
            <a:ext cx="1155005" cy="38570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name</a:t>
            </a:r>
            <a:endParaRPr lang="en-US" sz="3200" dirty="0">
              <a:solidFill>
                <a:schemeClr val="tx1"/>
              </a:solidFill>
              <a:latin typeface="Arial" panose="020B0604020202020204" pitchFamily="34" charset="0"/>
              <a:cs typeface="Arial" panose="020B0604020202020204" pitchFamily="34" charset="0"/>
            </a:endParaRPr>
          </a:p>
        </p:txBody>
      </p:sp>
      <p:sp>
        <p:nvSpPr>
          <p:cNvPr id="37" name="Text Placeholder 1">
            <a:extLst>
              <a:ext uri="{FF2B5EF4-FFF2-40B4-BE49-F238E27FC236}">
                <a16:creationId xmlns:a16="http://schemas.microsoft.com/office/drawing/2014/main" id="{43889810-A5F2-DA47-A9CA-1AD4F3298EF9}"/>
              </a:ext>
            </a:extLst>
          </p:cNvPr>
          <p:cNvSpPr txBox="1">
            <a:spLocks/>
          </p:cNvSpPr>
          <p:nvPr/>
        </p:nvSpPr>
        <p:spPr>
          <a:xfrm>
            <a:off x="7131040" y="5432776"/>
            <a:ext cx="1155005" cy="385705"/>
          </a:xfrm>
          <a:prstGeom prst="rect">
            <a:avLst/>
          </a:prstGeom>
          <a:solidFill>
            <a:schemeClr val="accent1">
              <a:lumMod val="5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a:solidFill>
                  <a:schemeClr val="tx1"/>
                </a:solidFill>
                <a:latin typeface="Arial" panose="020B0604020202020204" pitchFamily="34" charset="0"/>
                <a:cs typeface="Arial" panose="020B0604020202020204" pitchFamily="34" charset="0"/>
              </a:rPr>
              <a:t>promo</a:t>
            </a:r>
            <a:endParaRPr lang="en-US" sz="3200" dirty="0">
              <a:solidFill>
                <a:schemeClr val="tx1"/>
              </a:solidFill>
              <a:latin typeface="Arial" panose="020B0604020202020204" pitchFamily="34" charset="0"/>
              <a:cs typeface="Arial" panose="020B0604020202020204" pitchFamily="34" charset="0"/>
            </a:endParaRPr>
          </a:p>
        </p:txBody>
      </p:sp>
      <p:sp>
        <p:nvSpPr>
          <p:cNvPr id="40" name="Text Placeholder 1">
            <a:extLst>
              <a:ext uri="{FF2B5EF4-FFF2-40B4-BE49-F238E27FC236}">
                <a16:creationId xmlns:a16="http://schemas.microsoft.com/office/drawing/2014/main" id="{05E02595-3B8D-984D-958C-5E55D049D90E}"/>
              </a:ext>
            </a:extLst>
          </p:cNvPr>
          <p:cNvSpPr txBox="1">
            <a:spLocks/>
          </p:cNvSpPr>
          <p:nvPr/>
        </p:nvSpPr>
        <p:spPr>
          <a:xfrm>
            <a:off x="5181600" y="4311747"/>
            <a:ext cx="1662290" cy="437303"/>
          </a:xfrm>
          <a:prstGeom prst="rect">
            <a:avLst/>
          </a:prstGeom>
          <a:solidFill>
            <a:schemeClr val="accent1">
              <a:lumMod val="60000"/>
              <a:lumOff val="40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dirty="0" err="1">
                <a:solidFill>
                  <a:schemeClr val="tx1"/>
                </a:solidFill>
                <a:latin typeface="Arial" panose="020B0604020202020204" pitchFamily="34" charset="0"/>
                <a:cs typeface="Arial" panose="020B0604020202020204" pitchFamily="34" charset="0"/>
              </a:rPr>
              <a:t>UserPromo</a:t>
            </a:r>
            <a:endParaRPr lang="en-US" sz="3200" dirty="0">
              <a:solidFill>
                <a:schemeClr val="tx1"/>
              </a:solidFill>
              <a:latin typeface="Arial" panose="020B0604020202020204" pitchFamily="34" charset="0"/>
              <a:cs typeface="Arial" panose="020B0604020202020204" pitchFamily="34" charset="0"/>
            </a:endParaRPr>
          </a:p>
        </p:txBody>
      </p:sp>
      <p:sp>
        <p:nvSpPr>
          <p:cNvPr id="43" name="Text Placeholder 1">
            <a:extLst>
              <a:ext uri="{FF2B5EF4-FFF2-40B4-BE49-F238E27FC236}">
                <a16:creationId xmlns:a16="http://schemas.microsoft.com/office/drawing/2014/main" id="{811229F4-AF84-2143-AF58-7477C1C2859A}"/>
              </a:ext>
            </a:extLst>
          </p:cNvPr>
          <p:cNvSpPr txBox="1">
            <a:spLocks/>
          </p:cNvSpPr>
          <p:nvPr/>
        </p:nvSpPr>
        <p:spPr>
          <a:xfrm>
            <a:off x="5253566" y="4902411"/>
            <a:ext cx="1540935" cy="338525"/>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a:solidFill>
                  <a:schemeClr val="tx1"/>
                </a:solidFill>
                <a:latin typeface="Arial" panose="020B0604020202020204" pitchFamily="34" charset="0"/>
                <a:cs typeface="Arial" panose="020B0604020202020204" pitchFamily="34" charset="0"/>
              </a:rPr>
              <a:t>user_id</a:t>
            </a:r>
            <a:endParaRPr lang="en-US" sz="2400" dirty="0">
              <a:solidFill>
                <a:schemeClr val="tx1"/>
              </a:solidFill>
              <a:latin typeface="Arial" panose="020B0604020202020204" pitchFamily="34" charset="0"/>
              <a:cs typeface="Arial" panose="020B0604020202020204" pitchFamily="34" charset="0"/>
            </a:endParaRPr>
          </a:p>
        </p:txBody>
      </p:sp>
      <p:sp>
        <p:nvSpPr>
          <p:cNvPr id="44" name="Text Placeholder 1">
            <a:extLst>
              <a:ext uri="{FF2B5EF4-FFF2-40B4-BE49-F238E27FC236}">
                <a16:creationId xmlns:a16="http://schemas.microsoft.com/office/drawing/2014/main" id="{61130BFF-7707-604C-AD2C-1582CED50FEF}"/>
              </a:ext>
            </a:extLst>
          </p:cNvPr>
          <p:cNvSpPr txBox="1">
            <a:spLocks/>
          </p:cNvSpPr>
          <p:nvPr/>
        </p:nvSpPr>
        <p:spPr>
          <a:xfrm>
            <a:off x="5232567" y="5457378"/>
            <a:ext cx="1540935" cy="338525"/>
          </a:xfrm>
          <a:prstGeom prst="rect">
            <a:avLst/>
          </a:prstGeom>
          <a:solidFill>
            <a:schemeClr val="bg1">
              <a:lumMod val="95000"/>
            </a:schemeClr>
          </a:solidFill>
          <a:ln w="12700">
            <a:solidFill>
              <a:schemeClr val="tx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lvl1pPr marL="0" marR="0" indent="0" algn="l" defTabSz="914400" rtl="0" latinLnBrk="0">
              <a:lnSpc>
                <a:spcPct val="90000"/>
              </a:lnSpc>
              <a:spcBef>
                <a:spcPts val="1000"/>
              </a:spcBef>
              <a:spcAft>
                <a:spcPts val="0"/>
              </a:spcAft>
              <a:buClrTx/>
              <a:buSzTx/>
              <a:buFontTx/>
              <a:buNone/>
              <a:tabLst/>
              <a:defRPr sz="2000" b="0" i="0" u="none" strike="noStrike" cap="none" spc="0" baseline="0">
                <a:solidFill>
                  <a:srgbClr val="000000"/>
                </a:solidFill>
                <a:uFillTx/>
                <a:latin typeface="Corbel"/>
                <a:ea typeface="Corbel"/>
                <a:cs typeface="Corbel"/>
                <a:sym typeface="Corbel"/>
              </a:defRPr>
            </a:lvl1pPr>
            <a:lvl2pPr marL="647700" marR="0" indent="-1905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2pPr>
            <a:lvl3pPr marL="1143000" marR="0" indent="-2286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3pPr>
            <a:lvl4pPr marL="16256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4pPr>
            <a:lvl5pPr marL="2082800" marR="0" indent="-254000" algn="l" defTabSz="914400" rtl="0" latinLnBrk="0">
              <a:lnSpc>
                <a:spcPct val="90000"/>
              </a:lnSpc>
              <a:spcBef>
                <a:spcPts val="1000"/>
              </a:spcBef>
              <a:spcAft>
                <a:spcPts val="0"/>
              </a:spcAft>
              <a:buClrTx/>
              <a:buSzPct val="100000"/>
              <a:buFontTx/>
              <a:buChar char="•"/>
              <a:tabLst/>
              <a:defRPr sz="2000" b="0" i="0" u="none" strike="noStrike" cap="none" spc="0" baseline="0">
                <a:solidFill>
                  <a:srgbClr val="000000"/>
                </a:solidFill>
                <a:uFillTx/>
                <a:latin typeface="Corbel"/>
                <a:ea typeface="Corbel"/>
                <a:cs typeface="Corbel"/>
                <a:sym typeface="Corbel"/>
              </a:defRPr>
            </a:lvl5pPr>
            <a:lvl6pPr marL="24638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6pPr>
            <a:lvl7pPr marL="29210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7pPr>
            <a:lvl8pPr marL="33782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8pPr>
            <a:lvl9pPr marL="3835400" marR="0" indent="-177800" algn="l" defTabSz="914400" rtl="0" latinLnBrk="0">
              <a:lnSpc>
                <a:spcPct val="90000"/>
              </a:lnSpc>
              <a:spcBef>
                <a:spcPts val="1000"/>
              </a:spcBef>
              <a:spcAft>
                <a:spcPts val="0"/>
              </a:spcAft>
              <a:buClrTx/>
              <a:buSzPct val="100000"/>
              <a:buFontTx/>
              <a:buChar char="•"/>
              <a:tabLst/>
              <a:defRPr sz="1400" b="0" i="0" u="none" strike="noStrike" cap="none" spc="0" baseline="0">
                <a:solidFill>
                  <a:srgbClr val="000000"/>
                </a:solidFill>
                <a:uFillTx/>
                <a:latin typeface="Corbel"/>
                <a:ea typeface="Corbel"/>
                <a:cs typeface="Corbel"/>
                <a:sym typeface="Corbel"/>
              </a:defRPr>
            </a:lvl9pPr>
          </a:lstStyle>
          <a:p>
            <a:pPr algn="ctr" hangingPunct="1"/>
            <a:r>
              <a:rPr lang="en-US" sz="1800" dirty="0" err="1">
                <a:solidFill>
                  <a:schemeClr val="tx1"/>
                </a:solidFill>
                <a:latin typeface="Arial" panose="020B0604020202020204" pitchFamily="34" charset="0"/>
                <a:cs typeface="Arial" panose="020B0604020202020204" pitchFamily="34" charset="0"/>
              </a:rPr>
              <a:t>promo_id</a:t>
            </a:r>
            <a:endParaRPr lang="en-US" sz="2400" dirty="0">
              <a:solidFill>
                <a:schemeClr val="tx1"/>
              </a:solidFill>
              <a:latin typeface="Arial" panose="020B0604020202020204" pitchFamily="34" charset="0"/>
              <a:cs typeface="Arial" panose="020B0604020202020204" pitchFamily="34" charset="0"/>
            </a:endParaRPr>
          </a:p>
        </p:txBody>
      </p:sp>
      <p:cxnSp>
        <p:nvCxnSpPr>
          <p:cNvPr id="46" name="Straight Arrow Connector 45">
            <a:extLst>
              <a:ext uri="{FF2B5EF4-FFF2-40B4-BE49-F238E27FC236}">
                <a16:creationId xmlns:a16="http://schemas.microsoft.com/office/drawing/2014/main" id="{4CFFA5B7-F72D-E747-9828-819DA734A5C2}"/>
              </a:ext>
            </a:extLst>
          </p:cNvPr>
          <p:cNvCxnSpPr>
            <a:stCxn id="43" idx="1"/>
            <a:endCxn id="34" idx="3"/>
          </p:cNvCxnSpPr>
          <p:nvPr/>
        </p:nvCxnSpPr>
        <p:spPr>
          <a:xfrm flipH="1">
            <a:off x="4860920" y="5071674"/>
            <a:ext cx="392646" cy="55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8" name="Straight Arrow Connector 47">
            <a:extLst>
              <a:ext uri="{FF2B5EF4-FFF2-40B4-BE49-F238E27FC236}">
                <a16:creationId xmlns:a16="http://schemas.microsoft.com/office/drawing/2014/main" id="{D7F09A77-3A5E-B045-8065-D3F7D53EE256}"/>
              </a:ext>
            </a:extLst>
          </p:cNvPr>
          <p:cNvCxnSpPr>
            <a:cxnSpLocks/>
            <a:stCxn id="44" idx="3"/>
            <a:endCxn id="35" idx="1"/>
          </p:cNvCxnSpPr>
          <p:nvPr/>
        </p:nvCxnSpPr>
        <p:spPr>
          <a:xfrm flipV="1">
            <a:off x="6773502" y="5065958"/>
            <a:ext cx="357538" cy="5606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7974269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3B79-14BF-4FAA-8939-8CE41BC452BD}"/>
              </a:ext>
            </a:extLst>
          </p:cNvPr>
          <p:cNvSpPr>
            <a:spLocks noGrp="1"/>
          </p:cNvSpPr>
          <p:nvPr>
            <p:ph type="body" sz="quarter" idx="1"/>
          </p:nvPr>
        </p:nvSpPr>
        <p:spPr>
          <a:xfrm>
            <a:off x="797845" y="1870478"/>
            <a:ext cx="10140559" cy="248080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chor="t">
            <a:noAutofit/>
          </a:bodyPr>
          <a:lstStyle/>
          <a:p>
            <a:pPr marL="342900" indent="-342900">
              <a:buFont typeface="Arial"/>
              <a:buChar char="•"/>
            </a:pPr>
            <a:r>
              <a:rPr lang="en-US" dirty="0">
                <a:latin typeface="Arial" panose="020B0604020202020204" pitchFamily="34" charset="0"/>
                <a:cs typeface="Arial" panose="020B0604020202020204" pitchFamily="34" charset="0"/>
              </a:rPr>
              <a:t>Not all systems have the same data needs.</a:t>
            </a:r>
          </a:p>
          <a:p>
            <a:pPr marL="342900" indent="-342900">
              <a:buFont typeface="Arial"/>
              <a:buChar char="•"/>
            </a:pPr>
            <a:r>
              <a:rPr lang="en-US" i="1" dirty="0">
                <a:latin typeface="Arial" panose="020B0604020202020204" pitchFamily="34" charset="0"/>
                <a:cs typeface="Arial" panose="020B0604020202020204" pitchFamily="34" charset="0"/>
              </a:rPr>
              <a:t>One size fits all</a:t>
            </a:r>
            <a:r>
              <a:rPr lang="en-US" dirty="0">
                <a:latin typeface="Arial" panose="020B0604020202020204" pitchFamily="34" charset="0"/>
                <a:cs typeface="Arial" panose="020B0604020202020204" pitchFamily="34" charset="0"/>
              </a:rPr>
              <a:t> approach no longer applies.</a:t>
            </a:r>
          </a:p>
          <a:p>
            <a:pPr marL="342900" indent="-342900">
              <a:buFont typeface="Arial"/>
              <a:buChar char="•"/>
            </a:pPr>
            <a:r>
              <a:rPr lang="en-US" dirty="0">
                <a:latin typeface="Arial" panose="020B0604020202020204" pitchFamily="34" charset="0"/>
                <a:cs typeface="Arial" panose="020B0604020202020204" pitchFamily="34" charset="0"/>
              </a:rPr>
              <a:t>SQL is not the only option, nor is always the best one.</a:t>
            </a:r>
          </a:p>
          <a:p>
            <a:pPr marL="342900" indent="-342900">
              <a:buFont typeface="Arial"/>
              <a:buChar char="•"/>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pPr marL="342900" indent="-342900">
              <a:buFont typeface="Arial"/>
              <a:buChar char="•"/>
            </a:pPr>
            <a:endParaRPr lang="en-US"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30B50EC6-1BED-D041-A2CA-CAB570470C0F}"/>
              </a:ext>
            </a:extLst>
          </p:cNvPr>
          <p:cNvSpPr>
            <a:spLocks noGrp="1"/>
          </p:cNvSpPr>
          <p:nvPr>
            <p:ph type="title"/>
          </p:nvPr>
        </p:nvSpPr>
        <p:spPr>
          <a:xfrm>
            <a:off x="797845" y="614715"/>
            <a:ext cx="9448781" cy="815740"/>
          </a:xfrm>
        </p:spPr>
        <p:txBody>
          <a:bodyPr>
            <a:normAutofit/>
          </a:bodyPr>
          <a:lstStyle/>
          <a:p>
            <a:r>
              <a:rPr lang="en-US" dirty="0"/>
              <a:t>But…</a:t>
            </a:r>
          </a:p>
        </p:txBody>
      </p:sp>
      <p:pic>
        <p:nvPicPr>
          <p:cNvPr id="11" name="Graphic 10" descr="Line arrow Slight curve">
            <a:extLst>
              <a:ext uri="{FF2B5EF4-FFF2-40B4-BE49-F238E27FC236}">
                <a16:creationId xmlns:a16="http://schemas.microsoft.com/office/drawing/2014/main" id="{A6BDEBD5-E82D-AD4B-BF25-C867E23FD0B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200238">
            <a:off x="4129168" y="2760498"/>
            <a:ext cx="1279397" cy="1495819"/>
          </a:xfrm>
          <a:prstGeom prst="rect">
            <a:avLst/>
          </a:prstGeom>
        </p:spPr>
      </p:pic>
      <p:sp>
        <p:nvSpPr>
          <p:cNvPr id="3" name="TextBox 2">
            <a:extLst>
              <a:ext uri="{FF2B5EF4-FFF2-40B4-BE49-F238E27FC236}">
                <a16:creationId xmlns:a16="http://schemas.microsoft.com/office/drawing/2014/main" id="{0D21EAD1-0881-094D-9127-9A158073607A}"/>
              </a:ext>
            </a:extLst>
          </p:cNvPr>
          <p:cNvSpPr txBox="1"/>
          <p:nvPr/>
        </p:nvSpPr>
        <p:spPr>
          <a:xfrm>
            <a:off x="5465379" y="3563007"/>
            <a:ext cx="2974428"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800" dirty="0">
                <a:solidFill>
                  <a:schemeClr val="accent1">
                    <a:lumMod val="50000"/>
                  </a:schemeClr>
                </a:solidFill>
                <a:latin typeface="Arial" panose="020B0604020202020204" pitchFamily="34" charset="0"/>
                <a:cs typeface="Arial" panose="020B0604020202020204" pitchFamily="34" charset="0"/>
              </a:rPr>
              <a:t>N</a:t>
            </a:r>
            <a:r>
              <a:rPr lang="en-US" sz="2800" dirty="0">
                <a:latin typeface="Arial" panose="020B0604020202020204" pitchFamily="34" charset="0"/>
                <a:cs typeface="Arial" panose="020B0604020202020204" pitchFamily="34" charset="0"/>
              </a:rPr>
              <a:t>ot </a:t>
            </a:r>
            <a:r>
              <a:rPr lang="en-US" sz="2800" dirty="0">
                <a:solidFill>
                  <a:schemeClr val="accent1">
                    <a:lumMod val="50000"/>
                  </a:schemeClr>
                </a:solidFill>
                <a:latin typeface="Arial" panose="020B0604020202020204" pitchFamily="34" charset="0"/>
                <a:cs typeface="Arial" panose="020B0604020202020204" pitchFamily="34" charset="0"/>
              </a:rPr>
              <a:t>O</a:t>
            </a:r>
            <a:r>
              <a:rPr lang="en-US" sz="2800" dirty="0">
                <a:latin typeface="Arial" panose="020B0604020202020204" pitchFamily="34" charset="0"/>
                <a:cs typeface="Arial" panose="020B0604020202020204" pitchFamily="34" charset="0"/>
              </a:rPr>
              <a:t>nly SQL</a:t>
            </a:r>
            <a:endParaRPr kumimoji="0" lang="en-US" sz="2800" b="0" i="0" u="none" strike="noStrike" cap="none" spc="0" normalizeH="0" baseline="0" dirty="0">
              <a:ln>
                <a:noFill/>
              </a:ln>
              <a:solidFill>
                <a:srgbClr val="000000"/>
              </a:solidFill>
              <a:effectLst/>
              <a:uFillTx/>
              <a:latin typeface="Corbel"/>
              <a:ea typeface="Corbel"/>
              <a:cs typeface="Corbel"/>
              <a:sym typeface="Corbel"/>
            </a:endParaRPr>
          </a:p>
        </p:txBody>
      </p:sp>
    </p:spTree>
    <p:extLst>
      <p:ext uri="{BB962C8B-B14F-4D97-AF65-F5344CB8AC3E}">
        <p14:creationId xmlns:p14="http://schemas.microsoft.com/office/powerpoint/2010/main" val="3675179123"/>
      </p:ext>
    </p:extLst>
  </p:cSld>
  <p:clrMapOvr>
    <a:masterClrMapping/>
  </p:clrMapOvr>
  <p:transition spd="med"/>
</p:sld>
</file>

<file path=ppt/theme/theme1.xml><?xml version="1.0" encoding="utf-8"?>
<a:theme xmlns:a="http://schemas.openxmlformats.org/drawingml/2006/main" name="LINKIT">
  <a:themeElements>
    <a:clrScheme name="LINKIT">
      <a:dk1>
        <a:srgbClr val="000000"/>
      </a:dk1>
      <a:lt1>
        <a:srgbClr val="FFFFFF"/>
      </a:lt1>
      <a:dk2>
        <a:srgbClr val="A7A7A7"/>
      </a:dk2>
      <a:lt2>
        <a:srgbClr val="535353"/>
      </a:lt2>
      <a:accent1>
        <a:srgbClr val="75C29E"/>
      </a:accent1>
      <a:accent2>
        <a:srgbClr val="3F91C3"/>
      </a:accent2>
      <a:accent3>
        <a:srgbClr val="24BADE"/>
      </a:accent3>
      <a:accent4>
        <a:srgbClr val="53BCB5"/>
      </a:accent4>
      <a:accent5>
        <a:srgbClr val="3C87B6"/>
      </a:accent5>
      <a:accent6>
        <a:srgbClr val="0FADCE"/>
      </a:accent6>
      <a:hlink>
        <a:srgbClr val="0000FF"/>
      </a:hlink>
      <a:folHlink>
        <a:srgbClr val="FF00FF"/>
      </a:folHlink>
    </a:clrScheme>
    <a:fontScheme name="LINKIT">
      <a:majorFont>
        <a:latin typeface="Calibri"/>
        <a:ea typeface="Calibri"/>
        <a:cs typeface="Calibri"/>
      </a:majorFont>
      <a:minorFont>
        <a:latin typeface="Helvetica"/>
        <a:ea typeface="Helvetica"/>
        <a:cs typeface="Helvetica"/>
      </a:minorFont>
    </a:fontScheme>
    <a:fmtScheme name="LINKI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LINKIT">
  <a:themeElements>
    <a:clrScheme name="LINKIT">
      <a:dk1>
        <a:srgbClr val="000000"/>
      </a:dk1>
      <a:lt1>
        <a:srgbClr val="FFFFFF"/>
      </a:lt1>
      <a:dk2>
        <a:srgbClr val="A7A7A7"/>
      </a:dk2>
      <a:lt2>
        <a:srgbClr val="535353"/>
      </a:lt2>
      <a:accent1>
        <a:srgbClr val="75C29E"/>
      </a:accent1>
      <a:accent2>
        <a:srgbClr val="3F91C3"/>
      </a:accent2>
      <a:accent3>
        <a:srgbClr val="24BADE"/>
      </a:accent3>
      <a:accent4>
        <a:srgbClr val="53BCB5"/>
      </a:accent4>
      <a:accent5>
        <a:srgbClr val="3C87B6"/>
      </a:accent5>
      <a:accent6>
        <a:srgbClr val="0FADCE"/>
      </a:accent6>
      <a:hlink>
        <a:srgbClr val="0000FF"/>
      </a:hlink>
      <a:folHlink>
        <a:srgbClr val="FF00FF"/>
      </a:folHlink>
    </a:clrScheme>
    <a:fontScheme name="LINKIT">
      <a:majorFont>
        <a:latin typeface="Calibri"/>
        <a:ea typeface="Calibri"/>
        <a:cs typeface="Calibri"/>
      </a:majorFont>
      <a:minorFont>
        <a:latin typeface="Helvetica"/>
        <a:ea typeface="Helvetica"/>
        <a:cs typeface="Helvetica"/>
      </a:minorFont>
    </a:fontScheme>
    <a:fmtScheme name="LINKI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4519</TotalTime>
  <Words>3393</Words>
  <Application>Microsoft Macintosh PowerPoint</Application>
  <PresentationFormat>Widescreen</PresentationFormat>
  <Paragraphs>570</Paragraphs>
  <Slides>64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64</vt:i4>
      </vt:variant>
    </vt:vector>
  </HeadingPairs>
  <TitlesOfParts>
    <vt:vector size="70" baseType="lpstr">
      <vt:lpstr>Arial</vt:lpstr>
      <vt:lpstr>Calibri</vt:lpstr>
      <vt:lpstr>Constantia</vt:lpstr>
      <vt:lpstr>Corbel</vt:lpstr>
      <vt:lpstr>Courier New</vt:lpstr>
      <vt:lpstr>LINKIT</vt:lpstr>
      <vt:lpstr>PowerPoint Presentation</vt:lpstr>
      <vt:lpstr>Outline</vt:lpstr>
      <vt:lpstr>Recap</vt:lpstr>
      <vt:lpstr>SQL</vt:lpstr>
      <vt:lpstr>Database Structure</vt:lpstr>
      <vt:lpstr>Database Structure</vt:lpstr>
      <vt:lpstr>Database Relations</vt:lpstr>
      <vt:lpstr>Database Relations</vt:lpstr>
      <vt:lpstr>But…</vt:lpstr>
      <vt:lpstr>Nosql</vt:lpstr>
      <vt:lpstr>What is nosql?</vt:lpstr>
      <vt:lpstr>What is No-SQL?</vt:lpstr>
      <vt:lpstr>Database Structure</vt:lpstr>
      <vt:lpstr>Database Structure</vt:lpstr>
      <vt:lpstr>Database Structure</vt:lpstr>
      <vt:lpstr>What is No-SQL?</vt:lpstr>
      <vt:lpstr>What is No-SQL?</vt:lpstr>
      <vt:lpstr>SQL Vs No-SQL</vt:lpstr>
      <vt:lpstr>SQL Vs No-SQL</vt:lpstr>
      <vt:lpstr>nosql databases</vt:lpstr>
      <vt:lpstr>nosql databases</vt:lpstr>
      <vt:lpstr>nosql databases</vt:lpstr>
      <vt:lpstr>nosql databases</vt:lpstr>
      <vt:lpstr>nosql databases</vt:lpstr>
      <vt:lpstr>nosql databases</vt:lpstr>
      <vt:lpstr>nosql databases</vt:lpstr>
      <vt:lpstr>MongoDB</vt:lpstr>
      <vt:lpstr>What is mongoDB?</vt:lpstr>
      <vt:lpstr>What is mongoDB?</vt:lpstr>
      <vt:lpstr>Why use mongoDB?</vt:lpstr>
      <vt:lpstr>What is mongoDB great for?</vt:lpstr>
      <vt:lpstr>Some Companies using MongoDB in Production</vt:lpstr>
      <vt:lpstr>Not great for?</vt:lpstr>
      <vt:lpstr>PowerPoint Presentation</vt:lpstr>
      <vt:lpstr>PowerPoint Presentation</vt:lpstr>
      <vt:lpstr>PowerPoint Presentation</vt:lpstr>
      <vt:lpstr>PowerPoint Presentation</vt:lpstr>
      <vt:lpstr>Concepts: Documents</vt:lpstr>
      <vt:lpstr>Concepts: Documents</vt:lpstr>
      <vt:lpstr>Concepts: _id</vt:lpstr>
      <vt:lpstr>Concepts: xml Documents</vt:lpstr>
      <vt:lpstr>PowerPoint Presentation</vt:lpstr>
      <vt:lpstr>PowerPoint Presentation</vt:lpstr>
      <vt:lpstr>Concepts mapping</vt:lpstr>
      <vt:lpstr>PowerPoint Presentation</vt:lpstr>
      <vt:lpstr>PowerPoint Presentation</vt:lpstr>
      <vt:lpstr>Some shell commands</vt:lpstr>
      <vt:lpstr>Concepts: CRUd operations</vt:lpstr>
      <vt:lpstr>Concepts: CRUd operations</vt:lpstr>
      <vt:lpstr>Concepts: CRUd operations</vt:lpstr>
      <vt:lpstr>Concepts: CRUd operations</vt:lpstr>
      <vt:lpstr>Concepts: CRUD operations</vt:lpstr>
      <vt:lpstr>Concepts: CRUd operations</vt:lpstr>
      <vt:lpstr>Concepts: CRUd operations</vt:lpstr>
      <vt:lpstr>PowerPoint Presentation</vt:lpstr>
      <vt:lpstr>PowerPoint Presentation</vt:lpstr>
      <vt:lpstr>Pymongo</vt:lpstr>
      <vt:lpstr>Pymongo: connection</vt:lpstr>
      <vt:lpstr>Pymongo: connection</vt:lpstr>
      <vt:lpstr>Pymongo: BASIC CRUD</vt:lpstr>
      <vt:lpstr>Pymongo: BASIC aggregation</vt:lpstr>
      <vt:lpstr>PowerPoint Presentation</vt:lpstr>
      <vt:lpstr>Interested to learn more?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dc:title>
  <cp:lastModifiedBy>Dzvezdana Arsovska</cp:lastModifiedBy>
  <cp:revision>93</cp:revision>
  <dcterms:modified xsi:type="dcterms:W3CDTF">2020-01-17T11:00:50Z</dcterms:modified>
</cp:coreProperties>
</file>

<file path=docProps/thumbnail.jpeg>
</file>